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311" r:id="rId3"/>
    <p:sldId id="261" r:id="rId4"/>
    <p:sldId id="278" r:id="rId5"/>
    <p:sldId id="279" r:id="rId6"/>
    <p:sldId id="31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9" r:id="rId18"/>
    <p:sldId id="308" r:id="rId19"/>
    <p:sldId id="30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2CA10-44F8-4FA1-9597-55F7D39EBC64}" v="93" dt="2024-09-23T07:41:37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d Genel" userId="S::thibaud.genel@atmosud.org::9452373c-8be3-4ba8-93fa-178463c0cfb9" providerId="AD" clId="Web-{D1BB3255-48A5-0781-0E1B-605B40E050B9}"/>
    <pc:docChg chg="modSld">
      <pc:chgData name="Thibaud Genel" userId="S::thibaud.genel@atmosud.org::9452373c-8be3-4ba8-93fa-178463c0cfb9" providerId="AD" clId="Web-{D1BB3255-48A5-0781-0E1B-605B40E050B9}" dt="2024-09-11T20:36:06.555" v="3" actId="20577"/>
      <pc:docMkLst>
        <pc:docMk/>
      </pc:docMkLst>
      <pc:sldChg chg="modSp">
        <pc:chgData name="Thibaud Genel" userId="S::thibaud.genel@atmosud.org::9452373c-8be3-4ba8-93fa-178463c0cfb9" providerId="AD" clId="Web-{D1BB3255-48A5-0781-0E1B-605B40E050B9}" dt="2024-09-11T20:36:06.555" v="3" actId="20577"/>
        <pc:sldMkLst>
          <pc:docMk/>
          <pc:sldMk cId="3114725161" sldId="257"/>
        </pc:sldMkLst>
        <pc:spChg chg="mod">
          <ac:chgData name="Thibaud Genel" userId="S::thibaud.genel@atmosud.org::9452373c-8be3-4ba8-93fa-178463c0cfb9" providerId="AD" clId="Web-{D1BB3255-48A5-0781-0E1B-605B40E050B9}" dt="2024-09-11T20:36:06.555" v="3" actId="20577"/>
          <ac:spMkLst>
            <pc:docMk/>
            <pc:sldMk cId="3114725161" sldId="257"/>
            <ac:spMk id="7" creationId="{0B7180F7-54BC-2436-AB19-2DB2B7C7CAE1}"/>
          </ac:spMkLst>
        </pc:spChg>
      </pc:sldChg>
    </pc:docChg>
  </pc:docChgLst>
  <pc:docChgLst>
    <pc:chgData name="Thibaud Genel" userId="9452373c-8be3-4ba8-93fa-178463c0cfb9" providerId="ADAL" clId="{CD62CA10-44F8-4FA1-9597-55F7D39EBC64}"/>
    <pc:docChg chg="undo custSel addSld delSld modSld sldOrd">
      <pc:chgData name="Thibaud Genel" userId="9452373c-8be3-4ba8-93fa-178463c0cfb9" providerId="ADAL" clId="{CD62CA10-44F8-4FA1-9597-55F7D39EBC64}" dt="2024-09-23T14:55:40.199" v="5602" actId="14100"/>
      <pc:docMkLst>
        <pc:docMk/>
      </pc:docMkLst>
      <pc:sldChg chg="modSp del mod">
        <pc:chgData name="Thibaud Genel" userId="9452373c-8be3-4ba8-93fa-178463c0cfb9" providerId="ADAL" clId="{CD62CA10-44F8-4FA1-9597-55F7D39EBC64}" dt="2024-09-04T14:58:07.906" v="203" actId="2696"/>
        <pc:sldMkLst>
          <pc:docMk/>
          <pc:sldMk cId="173181311" sldId="256"/>
        </pc:sldMkLst>
        <pc:spChg chg="mod">
          <ac:chgData name="Thibaud Genel" userId="9452373c-8be3-4ba8-93fa-178463c0cfb9" providerId="ADAL" clId="{CD62CA10-44F8-4FA1-9597-55F7D39EBC64}" dt="2024-09-04T10:33:11.017" v="12" actId="20577"/>
          <ac:spMkLst>
            <pc:docMk/>
            <pc:sldMk cId="173181311" sldId="256"/>
            <ac:spMk id="3" creationId="{953021B9-CAAE-97BA-999F-56110AE41E15}"/>
          </ac:spMkLst>
        </pc:spChg>
        <pc:spChg chg="mod">
          <ac:chgData name="Thibaud Genel" userId="9452373c-8be3-4ba8-93fa-178463c0cfb9" providerId="ADAL" clId="{CD62CA10-44F8-4FA1-9597-55F7D39EBC64}" dt="2024-09-04T10:34:15.044" v="24" actId="20577"/>
          <ac:spMkLst>
            <pc:docMk/>
            <pc:sldMk cId="173181311" sldId="256"/>
            <ac:spMk id="4" creationId="{8E3AE27A-6867-4016-2CF0-44D651E17968}"/>
          </ac:spMkLst>
        </pc:spChg>
        <pc:spChg chg="mod">
          <ac:chgData name="Thibaud Genel" userId="9452373c-8be3-4ba8-93fa-178463c0cfb9" providerId="ADAL" clId="{CD62CA10-44F8-4FA1-9597-55F7D39EBC64}" dt="2024-09-04T10:34:02.626" v="23" actId="20577"/>
          <ac:spMkLst>
            <pc:docMk/>
            <pc:sldMk cId="173181311" sldId="256"/>
            <ac:spMk id="5" creationId="{2A91FC84-04BD-B82A-D31F-9151D0D0F46B}"/>
          </ac:spMkLst>
        </pc:spChg>
        <pc:spChg chg="mod">
          <ac:chgData name="Thibaud Genel" userId="9452373c-8be3-4ba8-93fa-178463c0cfb9" providerId="ADAL" clId="{CD62CA10-44F8-4FA1-9597-55F7D39EBC64}" dt="2024-09-04T10:34:15.591" v="25" actId="20577"/>
          <ac:spMkLst>
            <pc:docMk/>
            <pc:sldMk cId="173181311" sldId="256"/>
            <ac:spMk id="6" creationId="{B4542E71-F9B5-3D44-09EE-1982BD5F9F6F}"/>
          </ac:spMkLst>
        </pc:spChg>
      </pc:sldChg>
      <pc:sldChg chg="addSp modSp mod">
        <pc:chgData name="Thibaud Genel" userId="9452373c-8be3-4ba8-93fa-178463c0cfb9" providerId="ADAL" clId="{CD62CA10-44F8-4FA1-9597-55F7D39EBC64}" dt="2024-09-12T08:06:33.662" v="4056" actId="20577"/>
        <pc:sldMkLst>
          <pc:docMk/>
          <pc:sldMk cId="3114725161" sldId="257"/>
        </pc:sldMkLst>
        <pc:spChg chg="mod">
          <ac:chgData name="Thibaud Genel" userId="9452373c-8be3-4ba8-93fa-178463c0cfb9" providerId="ADAL" clId="{CD62CA10-44F8-4FA1-9597-55F7D39EBC64}" dt="2024-09-04T14:57:47.271" v="202" actId="20577"/>
          <ac:spMkLst>
            <pc:docMk/>
            <pc:sldMk cId="3114725161" sldId="257"/>
            <ac:spMk id="2" creationId="{F61803AF-F602-C5B4-89E6-96CE828969DC}"/>
          </ac:spMkLst>
        </pc:spChg>
        <pc:spChg chg="mod">
          <ac:chgData name="Thibaud Genel" userId="9452373c-8be3-4ba8-93fa-178463c0cfb9" providerId="ADAL" clId="{CD62CA10-44F8-4FA1-9597-55F7D39EBC64}" dt="2024-09-04T10:44:07.074" v="38" actId="20577"/>
          <ac:spMkLst>
            <pc:docMk/>
            <pc:sldMk cId="3114725161" sldId="257"/>
            <ac:spMk id="3" creationId="{8F24C4F5-6FC4-45DF-8CEE-A5E013FA7F2D}"/>
          </ac:spMkLst>
        </pc:spChg>
        <pc:spChg chg="mod">
          <ac:chgData name="Thibaud Genel" userId="9452373c-8be3-4ba8-93fa-178463c0cfb9" providerId="ADAL" clId="{CD62CA10-44F8-4FA1-9597-55F7D39EBC64}" dt="2024-09-04T10:44:15.508" v="48" actId="20577"/>
          <ac:spMkLst>
            <pc:docMk/>
            <pc:sldMk cId="3114725161" sldId="257"/>
            <ac:spMk id="4" creationId="{508127CF-A38A-D84E-0662-509135ADB1EF}"/>
          </ac:spMkLst>
        </pc:spChg>
        <pc:spChg chg="mod">
          <ac:chgData name="Thibaud Genel" userId="9452373c-8be3-4ba8-93fa-178463c0cfb9" providerId="ADAL" clId="{CD62CA10-44F8-4FA1-9597-55F7D39EBC64}" dt="2024-09-05T07:43:48.722" v="232" actId="20577"/>
          <ac:spMkLst>
            <pc:docMk/>
            <pc:sldMk cId="3114725161" sldId="257"/>
            <ac:spMk id="5" creationId="{9226437B-1D06-48BA-0007-70C52C8BE85A}"/>
          </ac:spMkLst>
        </pc:spChg>
        <pc:spChg chg="mod">
          <ac:chgData name="Thibaud Genel" userId="9452373c-8be3-4ba8-93fa-178463c0cfb9" providerId="ADAL" clId="{CD62CA10-44F8-4FA1-9597-55F7D39EBC64}" dt="2024-09-04T10:44:16.731" v="49" actId="20577"/>
          <ac:spMkLst>
            <pc:docMk/>
            <pc:sldMk cId="3114725161" sldId="257"/>
            <ac:spMk id="6" creationId="{7F8C2308-A552-80A7-6591-6BBB31257E24}"/>
          </ac:spMkLst>
        </pc:spChg>
        <pc:spChg chg="add mod">
          <ac:chgData name="Thibaud Genel" userId="9452373c-8be3-4ba8-93fa-178463c0cfb9" providerId="ADAL" clId="{CD62CA10-44F8-4FA1-9597-55F7D39EBC64}" dt="2024-09-12T08:06:33.662" v="4056" actId="20577"/>
          <ac:spMkLst>
            <pc:docMk/>
            <pc:sldMk cId="3114725161" sldId="257"/>
            <ac:spMk id="7" creationId="{0B7180F7-54BC-2436-AB19-2DB2B7C7CAE1}"/>
          </ac:spMkLst>
        </pc:spChg>
        <pc:picChg chg="add mod">
          <ac:chgData name="Thibaud Genel" userId="9452373c-8be3-4ba8-93fa-178463c0cfb9" providerId="ADAL" clId="{CD62CA10-44F8-4FA1-9597-55F7D39EBC64}" dt="2024-09-05T09:00:48.615" v="1357" actId="1076"/>
          <ac:picMkLst>
            <pc:docMk/>
            <pc:sldMk cId="3114725161" sldId="257"/>
            <ac:picMk id="9" creationId="{5AE9E730-CC5C-C43F-FACC-957B3445FB3D}"/>
          </ac:picMkLst>
        </pc:picChg>
      </pc:sldChg>
      <pc:sldChg chg="del">
        <pc:chgData name="Thibaud Genel" userId="9452373c-8be3-4ba8-93fa-178463c0cfb9" providerId="ADAL" clId="{CD62CA10-44F8-4FA1-9597-55F7D39EBC64}" dt="2024-09-05T08:02:38.551" v="328" actId="2696"/>
        <pc:sldMkLst>
          <pc:docMk/>
          <pc:sldMk cId="1017152557" sldId="258"/>
        </pc:sldMkLst>
      </pc:sldChg>
      <pc:sldChg chg="add del">
        <pc:chgData name="Thibaud Genel" userId="9452373c-8be3-4ba8-93fa-178463c0cfb9" providerId="ADAL" clId="{CD62CA10-44F8-4FA1-9597-55F7D39EBC64}" dt="2024-09-06T12:30:47.801" v="2727" actId="47"/>
        <pc:sldMkLst>
          <pc:docMk/>
          <pc:sldMk cId="1450176068" sldId="259"/>
        </pc:sldMkLst>
      </pc:sldChg>
      <pc:sldChg chg="del">
        <pc:chgData name="Thibaud Genel" userId="9452373c-8be3-4ba8-93fa-178463c0cfb9" providerId="ADAL" clId="{CD62CA10-44F8-4FA1-9597-55F7D39EBC64}" dt="2024-09-06T12:30:49.477" v="2728" actId="47"/>
        <pc:sldMkLst>
          <pc:docMk/>
          <pc:sldMk cId="3695725946" sldId="260"/>
        </pc:sldMkLst>
      </pc:sldChg>
      <pc:sldChg chg="addSp delSp modSp mod ord">
        <pc:chgData name="Thibaud Genel" userId="9452373c-8be3-4ba8-93fa-178463c0cfb9" providerId="ADAL" clId="{CD62CA10-44F8-4FA1-9597-55F7D39EBC64}" dt="2024-09-23T07:37:14.893" v="5537" actId="20577"/>
        <pc:sldMkLst>
          <pc:docMk/>
          <pc:sldMk cId="1941066783" sldId="261"/>
        </pc:sldMkLst>
        <pc:spChg chg="mod">
          <ac:chgData name="Thibaud Genel" userId="9452373c-8be3-4ba8-93fa-178463c0cfb9" providerId="ADAL" clId="{CD62CA10-44F8-4FA1-9597-55F7D39EBC64}" dt="2024-09-05T08:04:35.494" v="338" actId="20577"/>
          <ac:spMkLst>
            <pc:docMk/>
            <pc:sldMk cId="1941066783" sldId="261"/>
            <ac:spMk id="2" creationId="{5C1E0DAF-273A-0C4C-5967-E2E2EB3272B4}"/>
          </ac:spMkLst>
        </pc:spChg>
        <pc:spChg chg="mod">
          <ac:chgData name="Thibaud Genel" userId="9452373c-8be3-4ba8-93fa-178463c0cfb9" providerId="ADAL" clId="{CD62CA10-44F8-4FA1-9597-55F7D39EBC64}" dt="2024-09-17T13:18:16.346" v="4849" actId="20577"/>
          <ac:spMkLst>
            <pc:docMk/>
            <pc:sldMk cId="1941066783" sldId="261"/>
            <ac:spMk id="3" creationId="{0A6F97CF-CEA2-1965-E3C0-A0A926F2312C}"/>
          </ac:spMkLst>
        </pc:spChg>
        <pc:spChg chg="mod">
          <ac:chgData name="Thibaud Genel" userId="9452373c-8be3-4ba8-93fa-178463c0cfb9" providerId="ADAL" clId="{CD62CA10-44F8-4FA1-9597-55F7D39EBC64}" dt="2024-09-23T07:23:13.435" v="5510" actId="20577"/>
          <ac:spMkLst>
            <pc:docMk/>
            <pc:sldMk cId="1941066783" sldId="261"/>
            <ac:spMk id="4" creationId="{6D387C5B-321E-9640-845E-0DCCCAAFD7E6}"/>
          </ac:spMkLst>
        </pc:spChg>
        <pc:spChg chg="add del mod">
          <ac:chgData name="Thibaud Genel" userId="9452373c-8be3-4ba8-93fa-178463c0cfb9" providerId="ADAL" clId="{CD62CA10-44F8-4FA1-9597-55F7D39EBC64}" dt="2024-09-23T07:37:10.517" v="5535" actId="478"/>
          <ac:spMkLst>
            <pc:docMk/>
            <pc:sldMk cId="1941066783" sldId="261"/>
            <ac:spMk id="5" creationId="{911CCA78-5323-BFE1-CB82-EC170B0D6393}"/>
          </ac:spMkLst>
        </pc:spChg>
        <pc:spChg chg="add mod">
          <ac:chgData name="Thibaud Genel" userId="9452373c-8be3-4ba8-93fa-178463c0cfb9" providerId="ADAL" clId="{CD62CA10-44F8-4FA1-9597-55F7D39EBC64}" dt="2024-09-23T07:37:14.893" v="5537" actId="20577"/>
          <ac:spMkLst>
            <pc:docMk/>
            <pc:sldMk cId="1941066783" sldId="261"/>
            <ac:spMk id="6" creationId="{E8860B39-6517-0DCC-BEDD-60F07E526F7D}"/>
          </ac:spMkLst>
        </pc:spChg>
        <pc:spChg chg="add mod">
          <ac:chgData name="Thibaud Genel" userId="9452373c-8be3-4ba8-93fa-178463c0cfb9" providerId="ADAL" clId="{CD62CA10-44F8-4FA1-9597-55F7D39EBC64}" dt="2024-09-17T13:44:15.532" v="4991" actId="1076"/>
          <ac:spMkLst>
            <pc:docMk/>
            <pc:sldMk cId="1941066783" sldId="261"/>
            <ac:spMk id="9" creationId="{36B44AAA-DACD-32D3-5CC9-64977D579A4C}"/>
          </ac:spMkLst>
        </pc:spChg>
        <pc:picChg chg="add del mod">
          <ac:chgData name="Thibaud Genel" userId="9452373c-8be3-4ba8-93fa-178463c0cfb9" providerId="ADAL" clId="{CD62CA10-44F8-4FA1-9597-55F7D39EBC64}" dt="2024-09-17T13:43:35.843" v="4983" actId="478"/>
          <ac:picMkLst>
            <pc:docMk/>
            <pc:sldMk cId="1941066783" sldId="261"/>
            <ac:picMk id="6" creationId="{6319E304-9765-897C-F938-4A66DC450570}"/>
          </ac:picMkLst>
        </pc:picChg>
        <pc:picChg chg="add mod">
          <ac:chgData name="Thibaud Genel" userId="9452373c-8be3-4ba8-93fa-178463c0cfb9" providerId="ADAL" clId="{CD62CA10-44F8-4FA1-9597-55F7D39EBC64}" dt="2024-09-23T07:18:08.104" v="5495" actId="1076"/>
          <ac:picMkLst>
            <pc:docMk/>
            <pc:sldMk cId="1941066783" sldId="261"/>
            <ac:picMk id="7" creationId="{CEAB0710-1D8F-4DA0-379D-987E32009CF1}"/>
          </ac:picMkLst>
        </pc:picChg>
        <pc:picChg chg="add del mod">
          <ac:chgData name="Thibaud Genel" userId="9452373c-8be3-4ba8-93fa-178463c0cfb9" providerId="ADAL" clId="{CD62CA10-44F8-4FA1-9597-55F7D39EBC64}" dt="2024-09-17T13:44:00.794" v="4987" actId="478"/>
          <ac:picMkLst>
            <pc:docMk/>
            <pc:sldMk cId="1941066783" sldId="261"/>
            <ac:picMk id="8" creationId="{75AA9283-84BB-904F-E410-8B27DE2D9943}"/>
          </ac:picMkLst>
        </pc:picChg>
        <pc:picChg chg="add mod">
          <ac:chgData name="Thibaud Genel" userId="9452373c-8be3-4ba8-93fa-178463c0cfb9" providerId="ADAL" clId="{CD62CA10-44F8-4FA1-9597-55F7D39EBC64}" dt="2024-09-23T07:23:19.058" v="5511" actId="1076"/>
          <ac:picMkLst>
            <pc:docMk/>
            <pc:sldMk cId="1941066783" sldId="261"/>
            <ac:picMk id="11" creationId="{EE484655-59B4-69DD-875B-1CAE94B89B6B}"/>
          </ac:picMkLst>
        </pc:picChg>
        <pc:picChg chg="add mod">
          <ac:chgData name="Thibaud Genel" userId="9452373c-8be3-4ba8-93fa-178463c0cfb9" providerId="ADAL" clId="{CD62CA10-44F8-4FA1-9597-55F7D39EBC64}" dt="2024-09-23T07:18:02.566" v="5494" actId="1076"/>
          <ac:picMkLst>
            <pc:docMk/>
            <pc:sldMk cId="1941066783" sldId="261"/>
            <ac:picMk id="13" creationId="{B3237B49-2463-3B9B-6940-BA9530A6FE5D}"/>
          </ac:picMkLst>
        </pc:picChg>
      </pc:sldChg>
      <pc:sldChg chg="del">
        <pc:chgData name="Thibaud Genel" userId="9452373c-8be3-4ba8-93fa-178463c0cfb9" providerId="ADAL" clId="{CD62CA10-44F8-4FA1-9597-55F7D39EBC64}" dt="2024-09-06T12:30:51.073" v="2729" actId="47"/>
        <pc:sldMkLst>
          <pc:docMk/>
          <pc:sldMk cId="4141248345" sldId="262"/>
        </pc:sldMkLst>
      </pc:sldChg>
      <pc:sldChg chg="del">
        <pc:chgData name="Thibaud Genel" userId="9452373c-8be3-4ba8-93fa-178463c0cfb9" providerId="ADAL" clId="{CD62CA10-44F8-4FA1-9597-55F7D39EBC64}" dt="2024-09-06T12:30:52.512" v="2730" actId="47"/>
        <pc:sldMkLst>
          <pc:docMk/>
          <pc:sldMk cId="4230043119" sldId="263"/>
        </pc:sldMkLst>
      </pc:sldChg>
      <pc:sldChg chg="del">
        <pc:chgData name="Thibaud Genel" userId="9452373c-8be3-4ba8-93fa-178463c0cfb9" providerId="ADAL" clId="{CD62CA10-44F8-4FA1-9597-55F7D39EBC64}" dt="2024-09-06T12:30:54.166" v="2731" actId="47"/>
        <pc:sldMkLst>
          <pc:docMk/>
          <pc:sldMk cId="2948318798" sldId="264"/>
        </pc:sldMkLst>
      </pc:sldChg>
      <pc:sldChg chg="del">
        <pc:chgData name="Thibaud Genel" userId="9452373c-8be3-4ba8-93fa-178463c0cfb9" providerId="ADAL" clId="{CD62CA10-44F8-4FA1-9597-55F7D39EBC64}" dt="2024-09-06T12:30:55.419" v="2732" actId="47"/>
        <pc:sldMkLst>
          <pc:docMk/>
          <pc:sldMk cId="3714339210" sldId="265"/>
        </pc:sldMkLst>
      </pc:sldChg>
      <pc:sldChg chg="del">
        <pc:chgData name="Thibaud Genel" userId="9452373c-8be3-4ba8-93fa-178463c0cfb9" providerId="ADAL" clId="{CD62CA10-44F8-4FA1-9597-55F7D39EBC64}" dt="2024-09-06T12:30:56.209" v="2733" actId="47"/>
        <pc:sldMkLst>
          <pc:docMk/>
          <pc:sldMk cId="3534287309" sldId="266"/>
        </pc:sldMkLst>
      </pc:sldChg>
      <pc:sldChg chg="del">
        <pc:chgData name="Thibaud Genel" userId="9452373c-8be3-4ba8-93fa-178463c0cfb9" providerId="ADAL" clId="{CD62CA10-44F8-4FA1-9597-55F7D39EBC64}" dt="2024-09-06T12:30:56.891" v="2734" actId="47"/>
        <pc:sldMkLst>
          <pc:docMk/>
          <pc:sldMk cId="1740090643" sldId="267"/>
        </pc:sldMkLst>
      </pc:sldChg>
      <pc:sldChg chg="del">
        <pc:chgData name="Thibaud Genel" userId="9452373c-8be3-4ba8-93fa-178463c0cfb9" providerId="ADAL" clId="{CD62CA10-44F8-4FA1-9597-55F7D39EBC64}" dt="2024-09-06T12:30:57.577" v="2735" actId="47"/>
        <pc:sldMkLst>
          <pc:docMk/>
          <pc:sldMk cId="2243443682" sldId="268"/>
        </pc:sldMkLst>
      </pc:sldChg>
      <pc:sldChg chg="del">
        <pc:chgData name="Thibaud Genel" userId="9452373c-8be3-4ba8-93fa-178463c0cfb9" providerId="ADAL" clId="{CD62CA10-44F8-4FA1-9597-55F7D39EBC64}" dt="2024-09-06T12:30:58.715" v="2736" actId="47"/>
        <pc:sldMkLst>
          <pc:docMk/>
          <pc:sldMk cId="1419980823" sldId="269"/>
        </pc:sldMkLst>
      </pc:sldChg>
      <pc:sldChg chg="del">
        <pc:chgData name="Thibaud Genel" userId="9452373c-8be3-4ba8-93fa-178463c0cfb9" providerId="ADAL" clId="{CD62CA10-44F8-4FA1-9597-55F7D39EBC64}" dt="2024-09-06T12:30:59.828" v="2737" actId="47"/>
        <pc:sldMkLst>
          <pc:docMk/>
          <pc:sldMk cId="3430406520" sldId="270"/>
        </pc:sldMkLst>
      </pc:sldChg>
      <pc:sldChg chg="del">
        <pc:chgData name="Thibaud Genel" userId="9452373c-8be3-4ba8-93fa-178463c0cfb9" providerId="ADAL" clId="{CD62CA10-44F8-4FA1-9597-55F7D39EBC64}" dt="2024-09-06T12:31:00.844" v="2738" actId="47"/>
        <pc:sldMkLst>
          <pc:docMk/>
          <pc:sldMk cId="1269973953" sldId="271"/>
        </pc:sldMkLst>
      </pc:sldChg>
      <pc:sldChg chg="del">
        <pc:chgData name="Thibaud Genel" userId="9452373c-8be3-4ba8-93fa-178463c0cfb9" providerId="ADAL" clId="{CD62CA10-44F8-4FA1-9597-55F7D39EBC64}" dt="2024-09-06T12:31:01.303" v="2739" actId="47"/>
        <pc:sldMkLst>
          <pc:docMk/>
          <pc:sldMk cId="3712638194" sldId="272"/>
        </pc:sldMkLst>
      </pc:sldChg>
      <pc:sldChg chg="del">
        <pc:chgData name="Thibaud Genel" userId="9452373c-8be3-4ba8-93fa-178463c0cfb9" providerId="ADAL" clId="{CD62CA10-44F8-4FA1-9597-55F7D39EBC64}" dt="2024-09-06T12:31:01.689" v="2740" actId="47"/>
        <pc:sldMkLst>
          <pc:docMk/>
          <pc:sldMk cId="4276188507" sldId="273"/>
        </pc:sldMkLst>
      </pc:sldChg>
      <pc:sldChg chg="del">
        <pc:chgData name="Thibaud Genel" userId="9452373c-8be3-4ba8-93fa-178463c0cfb9" providerId="ADAL" clId="{CD62CA10-44F8-4FA1-9597-55F7D39EBC64}" dt="2024-09-06T12:31:02.142" v="2741" actId="47"/>
        <pc:sldMkLst>
          <pc:docMk/>
          <pc:sldMk cId="1186356923" sldId="274"/>
        </pc:sldMkLst>
      </pc:sldChg>
      <pc:sldChg chg="del">
        <pc:chgData name="Thibaud Genel" userId="9452373c-8be3-4ba8-93fa-178463c0cfb9" providerId="ADAL" clId="{CD62CA10-44F8-4FA1-9597-55F7D39EBC64}" dt="2024-09-06T12:31:02.629" v="2742" actId="47"/>
        <pc:sldMkLst>
          <pc:docMk/>
          <pc:sldMk cId="1569270193" sldId="275"/>
        </pc:sldMkLst>
      </pc:sldChg>
      <pc:sldChg chg="del">
        <pc:chgData name="Thibaud Genel" userId="9452373c-8be3-4ba8-93fa-178463c0cfb9" providerId="ADAL" clId="{CD62CA10-44F8-4FA1-9597-55F7D39EBC64}" dt="2024-09-06T12:31:15.795" v="2744" actId="47"/>
        <pc:sldMkLst>
          <pc:docMk/>
          <pc:sldMk cId="32497015" sldId="276"/>
        </pc:sldMkLst>
      </pc:sldChg>
      <pc:sldChg chg="del">
        <pc:chgData name="Thibaud Genel" userId="9452373c-8be3-4ba8-93fa-178463c0cfb9" providerId="ADAL" clId="{CD62CA10-44F8-4FA1-9597-55F7D39EBC64}" dt="2024-09-06T12:31:08.347" v="2743" actId="47"/>
        <pc:sldMkLst>
          <pc:docMk/>
          <pc:sldMk cId="1602967003" sldId="277"/>
        </pc:sldMkLst>
      </pc:sldChg>
      <pc:sldChg chg="addSp delSp modSp new mod">
        <pc:chgData name="Thibaud Genel" userId="9452373c-8be3-4ba8-93fa-178463c0cfb9" providerId="ADAL" clId="{CD62CA10-44F8-4FA1-9597-55F7D39EBC64}" dt="2024-09-23T07:37:23.251" v="5539" actId="20577"/>
        <pc:sldMkLst>
          <pc:docMk/>
          <pc:sldMk cId="2144058652" sldId="278"/>
        </pc:sldMkLst>
        <pc:spChg chg="mod">
          <ac:chgData name="Thibaud Genel" userId="9452373c-8be3-4ba8-93fa-178463c0cfb9" providerId="ADAL" clId="{CD62CA10-44F8-4FA1-9597-55F7D39EBC64}" dt="2024-09-05T08:28:14.044" v="817" actId="20577"/>
          <ac:spMkLst>
            <pc:docMk/>
            <pc:sldMk cId="2144058652" sldId="278"/>
            <ac:spMk id="2" creationId="{A15D3976-AB08-0237-CCF5-157D56F81F69}"/>
          </ac:spMkLst>
        </pc:spChg>
        <pc:spChg chg="mod">
          <ac:chgData name="Thibaud Genel" userId="9452373c-8be3-4ba8-93fa-178463c0cfb9" providerId="ADAL" clId="{CD62CA10-44F8-4FA1-9597-55F7D39EBC64}" dt="2024-09-17T13:29:11.529" v="4981" actId="20577"/>
          <ac:spMkLst>
            <pc:docMk/>
            <pc:sldMk cId="2144058652" sldId="278"/>
            <ac:spMk id="4" creationId="{3F869D71-DFAB-9B69-129B-8179CFA9C275}"/>
          </ac:spMkLst>
        </pc:spChg>
        <pc:spChg chg="add mod">
          <ac:chgData name="Thibaud Genel" userId="9452373c-8be3-4ba8-93fa-178463c0cfb9" providerId="ADAL" clId="{CD62CA10-44F8-4FA1-9597-55F7D39EBC64}" dt="2024-09-23T07:37:23.251" v="5539" actId="20577"/>
          <ac:spMkLst>
            <pc:docMk/>
            <pc:sldMk cId="2144058652" sldId="278"/>
            <ac:spMk id="5" creationId="{48885DC5-ED77-3360-9F68-5211211B0EC0}"/>
          </ac:spMkLst>
        </pc:spChg>
        <pc:graphicFrameChg chg="add del">
          <ac:chgData name="Thibaud Genel" userId="9452373c-8be3-4ba8-93fa-178463c0cfb9" providerId="ADAL" clId="{CD62CA10-44F8-4FA1-9597-55F7D39EBC64}" dt="2024-09-06T10:16:56.068" v="2572" actId="478"/>
          <ac:graphicFrameMkLst>
            <pc:docMk/>
            <pc:sldMk cId="2144058652" sldId="278"/>
            <ac:graphicFrameMk id="5" creationId="{ABBAA48C-038A-742E-AF2E-7AA21C60FDBA}"/>
          </ac:graphicFrameMkLst>
        </pc:graphicFrameChg>
        <pc:picChg chg="add mod">
          <ac:chgData name="Thibaud Genel" userId="9452373c-8be3-4ba8-93fa-178463c0cfb9" providerId="ADAL" clId="{CD62CA10-44F8-4FA1-9597-55F7D39EBC64}" dt="2024-09-17T08:12:30.609" v="4565" actId="14826"/>
          <ac:picMkLst>
            <pc:docMk/>
            <pc:sldMk cId="2144058652" sldId="278"/>
            <ac:picMk id="6" creationId="{2D425AC7-2DCC-E8F9-32EA-18237EF0BD48}"/>
          </ac:picMkLst>
        </pc:picChg>
      </pc:sldChg>
      <pc:sldChg chg="addSp delSp modSp new mod">
        <pc:chgData name="Thibaud Genel" userId="9452373c-8be3-4ba8-93fa-178463c0cfb9" providerId="ADAL" clId="{CD62CA10-44F8-4FA1-9597-55F7D39EBC64}" dt="2024-09-23T07:39:03.230" v="5546" actId="1076"/>
        <pc:sldMkLst>
          <pc:docMk/>
          <pc:sldMk cId="3550511669" sldId="279"/>
        </pc:sldMkLst>
        <pc:spChg chg="mod">
          <ac:chgData name="Thibaud Genel" userId="9452373c-8be3-4ba8-93fa-178463c0cfb9" providerId="ADAL" clId="{CD62CA10-44F8-4FA1-9597-55F7D39EBC64}" dt="2024-09-05T08:51:11.196" v="1068" actId="20577"/>
          <ac:spMkLst>
            <pc:docMk/>
            <pc:sldMk cId="3550511669" sldId="279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23T07:39:03.230" v="5546" actId="1076"/>
          <ac:spMkLst>
            <pc:docMk/>
            <pc:sldMk cId="3550511669" sldId="279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05T08:51:46.333" v="1072" actId="1076"/>
          <ac:spMkLst>
            <pc:docMk/>
            <pc:sldMk cId="3550511669" sldId="279"/>
            <ac:spMk id="5" creationId="{D86FE3F6-24B9-B9E3-DD59-27AF9AF81FEF}"/>
          </ac:spMkLst>
        </pc:spChg>
        <pc:spChg chg="add del mod">
          <ac:chgData name="Thibaud Genel" userId="9452373c-8be3-4ba8-93fa-178463c0cfb9" providerId="ADAL" clId="{CD62CA10-44F8-4FA1-9597-55F7D39EBC64}" dt="2024-09-05T08:52:52.901" v="1077" actId="478"/>
          <ac:spMkLst>
            <pc:docMk/>
            <pc:sldMk cId="3550511669" sldId="279"/>
            <ac:spMk id="6" creationId="{55C7539E-C602-CF05-A2EF-EFC5BCA832A0}"/>
          </ac:spMkLst>
        </pc:spChg>
        <pc:spChg chg="add mod">
          <ac:chgData name="Thibaud Genel" userId="9452373c-8be3-4ba8-93fa-178463c0cfb9" providerId="ADAL" clId="{CD62CA10-44F8-4FA1-9597-55F7D39EBC64}" dt="2024-09-23T07:37:31.110" v="5541" actId="20577"/>
          <ac:spMkLst>
            <pc:docMk/>
            <pc:sldMk cId="3550511669" sldId="279"/>
            <ac:spMk id="6" creationId="{6F82E89B-494A-9F6C-9F86-8515AEE77ACD}"/>
          </ac:spMkLst>
        </pc:spChg>
        <pc:picChg chg="add mod">
          <ac:chgData name="Thibaud Genel" userId="9452373c-8be3-4ba8-93fa-178463c0cfb9" providerId="ADAL" clId="{CD62CA10-44F8-4FA1-9597-55F7D39EBC64}" dt="2024-09-23T07:38:59.206" v="5545" actId="1076"/>
          <ac:picMkLst>
            <pc:docMk/>
            <pc:sldMk cId="3550511669" sldId="279"/>
            <ac:picMk id="1025" creationId="{9FAD638A-43B4-0DA6-18CE-0575F04E1595}"/>
          </ac:picMkLst>
        </pc:picChg>
      </pc:sldChg>
      <pc:sldChg chg="addSp modSp mod">
        <pc:chgData name="Thibaud Genel" userId="9452373c-8be3-4ba8-93fa-178463c0cfb9" providerId="ADAL" clId="{CD62CA10-44F8-4FA1-9597-55F7D39EBC64}" dt="2024-09-23T07:39:22.881" v="5548" actId="20577"/>
        <pc:sldMkLst>
          <pc:docMk/>
          <pc:sldMk cId="2788622930" sldId="296"/>
        </pc:sldMkLst>
        <pc:spChg chg="mod">
          <ac:chgData name="Thibaud Genel" userId="9452373c-8be3-4ba8-93fa-178463c0cfb9" providerId="ADAL" clId="{CD62CA10-44F8-4FA1-9597-55F7D39EBC64}" dt="2024-09-05T11:22:55.222" v="1415" actId="20577"/>
          <ac:spMkLst>
            <pc:docMk/>
            <pc:sldMk cId="2788622930" sldId="296"/>
            <ac:spMk id="2" creationId="{5C1E0DAF-273A-0C4C-5967-E2E2EB3272B4}"/>
          </ac:spMkLst>
        </pc:spChg>
        <pc:spChg chg="add mod">
          <ac:chgData name="Thibaud Genel" userId="9452373c-8be3-4ba8-93fa-178463c0cfb9" providerId="ADAL" clId="{CD62CA10-44F8-4FA1-9597-55F7D39EBC64}" dt="2024-09-23T07:39:22.881" v="5548" actId="20577"/>
          <ac:spMkLst>
            <pc:docMk/>
            <pc:sldMk cId="2788622930" sldId="296"/>
            <ac:spMk id="5" creationId="{A498BE3E-5657-C90B-F591-44743E965E47}"/>
          </ac:spMkLst>
        </pc:spChg>
        <pc:spChg chg="mod">
          <ac:chgData name="Thibaud Genel" userId="9452373c-8be3-4ba8-93fa-178463c0cfb9" providerId="ADAL" clId="{CD62CA10-44F8-4FA1-9597-55F7D39EBC64}" dt="2024-09-17T08:17:28.352" v="4588" actId="1076"/>
          <ac:spMkLst>
            <pc:docMk/>
            <pc:sldMk cId="2788622930" sldId="296"/>
            <ac:spMk id="7" creationId="{D53C6D61-B704-9B6F-DED6-49C9CEF4E75C}"/>
          </ac:spMkLst>
        </pc:spChg>
        <pc:cxnChg chg="mod">
          <ac:chgData name="Thibaud Genel" userId="9452373c-8be3-4ba8-93fa-178463c0cfb9" providerId="ADAL" clId="{CD62CA10-44F8-4FA1-9597-55F7D39EBC64}" dt="2024-09-17T08:17:28.352" v="4588" actId="1076"/>
          <ac:cxnSpMkLst>
            <pc:docMk/>
            <pc:sldMk cId="2788622930" sldId="296"/>
            <ac:cxnSpMk id="10" creationId="{152CB759-150C-CECD-D1C4-CA7974A749A8}"/>
          </ac:cxnSpMkLst>
        </pc:cxnChg>
      </pc:sldChg>
      <pc:sldChg chg="addSp delSp modSp add mod ord">
        <pc:chgData name="Thibaud Genel" userId="9452373c-8be3-4ba8-93fa-178463c0cfb9" providerId="ADAL" clId="{CD62CA10-44F8-4FA1-9597-55F7D39EBC64}" dt="2024-09-23T07:39:31.878" v="5550" actId="20577"/>
        <pc:sldMkLst>
          <pc:docMk/>
          <pc:sldMk cId="2765550559" sldId="297"/>
        </pc:sldMkLst>
        <pc:spChg chg="mod">
          <ac:chgData name="Thibaud Genel" userId="9452373c-8be3-4ba8-93fa-178463c0cfb9" providerId="ADAL" clId="{CD62CA10-44F8-4FA1-9597-55F7D39EBC64}" dt="2024-09-05T11:32:37.690" v="1470" actId="20577"/>
          <ac:spMkLst>
            <pc:docMk/>
            <pc:sldMk cId="2765550559" sldId="297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05T13:10:49.614" v="1932" actId="20577"/>
          <ac:spMkLst>
            <pc:docMk/>
            <pc:sldMk cId="2765550559" sldId="297"/>
            <ac:spMk id="3" creationId="{BB3C840E-D8FD-64D3-81D2-DE7C25DEB966}"/>
          </ac:spMkLst>
        </pc:spChg>
        <pc:spChg chg="del mod">
          <ac:chgData name="Thibaud Genel" userId="9452373c-8be3-4ba8-93fa-178463c0cfb9" providerId="ADAL" clId="{CD62CA10-44F8-4FA1-9597-55F7D39EBC64}" dt="2024-09-05T11:42:26.021" v="1474" actId="478"/>
          <ac:spMkLst>
            <pc:docMk/>
            <pc:sldMk cId="2765550559" sldId="297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16T12:58:31.181" v="4540" actId="1076"/>
          <ac:spMkLst>
            <pc:docMk/>
            <pc:sldMk cId="2765550559" sldId="297"/>
            <ac:spMk id="4" creationId="{BE9060FF-6A1C-D96D-E7D8-9321046190E9}"/>
          </ac:spMkLst>
        </pc:spChg>
        <pc:spChg chg="add mod">
          <ac:chgData name="Thibaud Genel" userId="9452373c-8be3-4ba8-93fa-178463c0cfb9" providerId="ADAL" clId="{CD62CA10-44F8-4FA1-9597-55F7D39EBC64}" dt="2024-09-23T07:39:31.878" v="5550" actId="20577"/>
          <ac:spMkLst>
            <pc:docMk/>
            <pc:sldMk cId="2765550559" sldId="297"/>
            <ac:spMk id="6" creationId="{AD3BCCF2-9D92-6A00-092A-B464C9F1DD87}"/>
          </ac:spMkLst>
        </pc:spChg>
        <pc:spChg chg="add del mod">
          <ac:chgData name="Thibaud Genel" userId="9452373c-8be3-4ba8-93fa-178463c0cfb9" providerId="ADAL" clId="{CD62CA10-44F8-4FA1-9597-55F7D39EBC64}" dt="2024-09-05T11:46:44.966" v="1529" actId="478"/>
          <ac:spMkLst>
            <pc:docMk/>
            <pc:sldMk cId="2765550559" sldId="297"/>
            <ac:spMk id="10" creationId="{8239F5F5-0B29-BE7E-24AF-6DD9D0745BA3}"/>
          </ac:spMkLst>
        </pc:spChg>
        <pc:spChg chg="add mod">
          <ac:chgData name="Thibaud Genel" userId="9452373c-8be3-4ba8-93fa-178463c0cfb9" providerId="ADAL" clId="{CD62CA10-44F8-4FA1-9597-55F7D39EBC64}" dt="2024-09-05T11:47:51.396" v="1627" actId="20577"/>
          <ac:spMkLst>
            <pc:docMk/>
            <pc:sldMk cId="2765550559" sldId="297"/>
            <ac:spMk id="11" creationId="{6E3AE3C9-4C7A-B166-11E8-6C809E73838F}"/>
          </ac:spMkLst>
        </pc:spChg>
        <pc:picChg chg="add mod">
          <ac:chgData name="Thibaud Genel" userId="9452373c-8be3-4ba8-93fa-178463c0cfb9" providerId="ADAL" clId="{CD62CA10-44F8-4FA1-9597-55F7D39EBC64}" dt="2024-09-05T11:32:20.571" v="1422" actId="1076"/>
          <ac:picMkLst>
            <pc:docMk/>
            <pc:sldMk cId="2765550559" sldId="297"/>
            <ac:picMk id="7" creationId="{BF3B84AF-6D38-1172-361E-C765BDE00446}"/>
          </ac:picMkLst>
        </pc:picChg>
        <pc:picChg chg="add mod">
          <ac:chgData name="Thibaud Genel" userId="9452373c-8be3-4ba8-93fa-178463c0cfb9" providerId="ADAL" clId="{CD62CA10-44F8-4FA1-9597-55F7D39EBC64}" dt="2024-09-16T12:55:34.882" v="4366" actId="1076"/>
          <ac:picMkLst>
            <pc:docMk/>
            <pc:sldMk cId="2765550559" sldId="297"/>
            <ac:picMk id="8" creationId="{70B25028-647D-F308-FA51-ED9EAF9EF2E0}"/>
          </ac:picMkLst>
        </pc:picChg>
        <pc:picChg chg="add mod">
          <ac:chgData name="Thibaud Genel" userId="9452373c-8be3-4ba8-93fa-178463c0cfb9" providerId="ADAL" clId="{CD62CA10-44F8-4FA1-9597-55F7D39EBC64}" dt="2024-09-05T11:45:57.222" v="1488" actId="1076"/>
          <ac:picMkLst>
            <pc:docMk/>
            <pc:sldMk cId="2765550559" sldId="297"/>
            <ac:picMk id="9" creationId="{D4F68F48-C70A-9769-5F37-172343CAFAAE}"/>
          </ac:picMkLst>
        </pc:picChg>
        <pc:picChg chg="del">
          <ac:chgData name="Thibaud Genel" userId="9452373c-8be3-4ba8-93fa-178463c0cfb9" providerId="ADAL" clId="{CD62CA10-44F8-4FA1-9597-55F7D39EBC64}" dt="2024-09-05T11:41:19.761" v="1471" actId="478"/>
          <ac:picMkLst>
            <pc:docMk/>
            <pc:sldMk cId="2765550559" sldId="297"/>
            <ac:picMk id="1025" creationId="{9FAD638A-43B4-0DA6-18CE-0575F04E1595}"/>
          </ac:picMkLst>
        </pc:picChg>
      </pc:sldChg>
      <pc:sldChg chg="addSp delSp modSp add mod">
        <pc:chgData name="Thibaud Genel" userId="9452373c-8be3-4ba8-93fa-178463c0cfb9" providerId="ADAL" clId="{CD62CA10-44F8-4FA1-9597-55F7D39EBC64}" dt="2024-09-23T07:39:39.067" v="5552" actId="20577"/>
        <pc:sldMkLst>
          <pc:docMk/>
          <pc:sldMk cId="70857760" sldId="298"/>
        </pc:sldMkLst>
        <pc:spChg chg="mod">
          <ac:chgData name="Thibaud Genel" userId="9452373c-8be3-4ba8-93fa-178463c0cfb9" providerId="ADAL" clId="{CD62CA10-44F8-4FA1-9597-55F7D39EBC64}" dt="2024-09-05T13:09:27.686" v="1923" actId="20577"/>
          <ac:spMkLst>
            <pc:docMk/>
            <pc:sldMk cId="70857760" sldId="298"/>
            <ac:spMk id="3" creationId="{BB3C840E-D8FD-64D3-81D2-DE7C25DEB966}"/>
          </ac:spMkLst>
        </pc:spChg>
        <pc:spChg chg="add mod">
          <ac:chgData name="Thibaud Genel" userId="9452373c-8be3-4ba8-93fa-178463c0cfb9" providerId="ADAL" clId="{CD62CA10-44F8-4FA1-9597-55F7D39EBC64}" dt="2024-09-23T07:39:39.067" v="5552" actId="20577"/>
          <ac:spMkLst>
            <pc:docMk/>
            <pc:sldMk cId="70857760" sldId="298"/>
            <ac:spMk id="4" creationId="{7B9C4A82-BB8A-12FE-FB08-4AB206491DDA}"/>
          </ac:spMkLst>
        </pc:spChg>
        <pc:spChg chg="add mod">
          <ac:chgData name="Thibaud Genel" userId="9452373c-8be3-4ba8-93fa-178463c0cfb9" providerId="ADAL" clId="{CD62CA10-44F8-4FA1-9597-55F7D39EBC64}" dt="2024-09-05T13:08:40.439" v="1907" actId="20577"/>
          <ac:spMkLst>
            <pc:docMk/>
            <pc:sldMk cId="70857760" sldId="298"/>
            <ac:spMk id="6" creationId="{819B4217-2EEE-09DD-F7E7-77A7DE0806D9}"/>
          </ac:spMkLst>
        </pc:spChg>
        <pc:spChg chg="mod">
          <ac:chgData name="Thibaud Genel" userId="9452373c-8be3-4ba8-93fa-178463c0cfb9" providerId="ADAL" clId="{CD62CA10-44F8-4FA1-9597-55F7D39EBC64}" dt="2024-09-05T13:10:29.241" v="1924" actId="1076"/>
          <ac:spMkLst>
            <pc:docMk/>
            <pc:sldMk cId="70857760" sldId="298"/>
            <ac:spMk id="11" creationId="{6E3AE3C9-4C7A-B166-11E8-6C809E73838F}"/>
          </ac:spMkLst>
        </pc:spChg>
        <pc:picChg chg="add mod">
          <ac:chgData name="Thibaud Genel" userId="9452373c-8be3-4ba8-93fa-178463c0cfb9" providerId="ADAL" clId="{CD62CA10-44F8-4FA1-9597-55F7D39EBC64}" dt="2024-09-05T13:02:12.863" v="1688"/>
          <ac:picMkLst>
            <pc:docMk/>
            <pc:sldMk cId="70857760" sldId="298"/>
            <ac:picMk id="4" creationId="{8F43230F-5CAF-9FD3-C6E7-BF3F69828AA9}"/>
          </ac:picMkLst>
        </pc:picChg>
        <pc:picChg chg="mod">
          <ac:chgData name="Thibaud Genel" userId="9452373c-8be3-4ba8-93fa-178463c0cfb9" providerId="ADAL" clId="{CD62CA10-44F8-4FA1-9597-55F7D39EBC64}" dt="2024-09-05T13:10:31.490" v="1925" actId="1076"/>
          <ac:picMkLst>
            <pc:docMk/>
            <pc:sldMk cId="70857760" sldId="298"/>
            <ac:picMk id="8" creationId="{70B25028-647D-F308-FA51-ED9EAF9EF2E0}"/>
          </ac:picMkLst>
        </pc:picChg>
        <pc:picChg chg="del">
          <ac:chgData name="Thibaud Genel" userId="9452373c-8be3-4ba8-93fa-178463c0cfb9" providerId="ADAL" clId="{CD62CA10-44F8-4FA1-9597-55F7D39EBC64}" dt="2024-09-05T12:55:16.214" v="1630" actId="478"/>
          <ac:picMkLst>
            <pc:docMk/>
            <pc:sldMk cId="70857760" sldId="298"/>
            <ac:picMk id="9" creationId="{D4F68F48-C70A-9769-5F37-172343CAFAAE}"/>
          </ac:picMkLst>
        </pc:picChg>
        <pc:picChg chg="add mod">
          <ac:chgData name="Thibaud Genel" userId="9452373c-8be3-4ba8-93fa-178463c0cfb9" providerId="ADAL" clId="{CD62CA10-44F8-4FA1-9597-55F7D39EBC64}" dt="2024-09-05T13:08:12.818" v="1904" actId="1076"/>
          <ac:picMkLst>
            <pc:docMk/>
            <pc:sldMk cId="70857760" sldId="298"/>
            <ac:picMk id="12" creationId="{17CBFF14-CA9B-C1E3-5FE1-612D9A74478A}"/>
          </ac:picMkLst>
        </pc:picChg>
      </pc:sldChg>
      <pc:sldChg chg="addSp delSp modSp add mod">
        <pc:chgData name="Thibaud Genel" userId="9452373c-8be3-4ba8-93fa-178463c0cfb9" providerId="ADAL" clId="{CD62CA10-44F8-4FA1-9597-55F7D39EBC64}" dt="2024-09-23T07:39:47.326" v="5555" actId="20577"/>
        <pc:sldMkLst>
          <pc:docMk/>
          <pc:sldMk cId="2982606600" sldId="299"/>
        </pc:sldMkLst>
        <pc:spChg chg="mod">
          <ac:chgData name="Thibaud Genel" userId="9452373c-8be3-4ba8-93fa-178463c0cfb9" providerId="ADAL" clId="{CD62CA10-44F8-4FA1-9597-55F7D39EBC64}" dt="2024-09-05T13:13:16.858" v="1953" actId="20577"/>
          <ac:spMkLst>
            <pc:docMk/>
            <pc:sldMk cId="2982606600" sldId="299"/>
            <ac:spMk id="3" creationId="{BB3C840E-D8FD-64D3-81D2-DE7C25DEB966}"/>
          </ac:spMkLst>
        </pc:spChg>
        <pc:spChg chg="del mod">
          <ac:chgData name="Thibaud Genel" userId="9452373c-8be3-4ba8-93fa-178463c0cfb9" providerId="ADAL" clId="{CD62CA10-44F8-4FA1-9597-55F7D39EBC64}" dt="2024-09-05T13:17:05.435" v="1958" actId="478"/>
          <ac:spMkLst>
            <pc:docMk/>
            <pc:sldMk cId="2982606600" sldId="299"/>
            <ac:spMk id="6" creationId="{819B4217-2EEE-09DD-F7E7-77A7DE0806D9}"/>
          </ac:spMkLst>
        </pc:spChg>
        <pc:spChg chg="add mod">
          <ac:chgData name="Thibaud Genel" userId="9452373c-8be3-4ba8-93fa-178463c0cfb9" providerId="ADAL" clId="{CD62CA10-44F8-4FA1-9597-55F7D39EBC64}" dt="2024-09-23T07:39:47.326" v="5555" actId="20577"/>
          <ac:spMkLst>
            <pc:docMk/>
            <pc:sldMk cId="2982606600" sldId="299"/>
            <ac:spMk id="6" creationId="{EEAC6177-CC6D-359B-7183-7BF4103EE4B9}"/>
          </ac:spMkLst>
        </pc:spChg>
        <pc:spChg chg="add mod">
          <ac:chgData name="Thibaud Genel" userId="9452373c-8be3-4ba8-93fa-178463c0cfb9" providerId="ADAL" clId="{CD62CA10-44F8-4FA1-9597-55F7D39EBC64}" dt="2024-09-05T13:34:21.577" v="2207" actId="1076"/>
          <ac:spMkLst>
            <pc:docMk/>
            <pc:sldMk cId="2982606600" sldId="299"/>
            <ac:spMk id="9" creationId="{8B67252A-7AF2-C1BE-D902-D7CDC98CD122}"/>
          </ac:spMkLst>
        </pc:spChg>
        <pc:spChg chg="mod">
          <ac:chgData name="Thibaud Genel" userId="9452373c-8be3-4ba8-93fa-178463c0cfb9" providerId="ADAL" clId="{CD62CA10-44F8-4FA1-9597-55F7D39EBC64}" dt="2024-09-16T07:44:04.100" v="4303" actId="20577"/>
          <ac:spMkLst>
            <pc:docMk/>
            <pc:sldMk cId="2982606600" sldId="299"/>
            <ac:spMk id="11" creationId="{6E3AE3C9-4C7A-B166-11E8-6C809E73838F}"/>
          </ac:spMkLst>
        </pc:spChg>
        <pc:picChg chg="add mod">
          <ac:chgData name="Thibaud Genel" userId="9452373c-8be3-4ba8-93fa-178463c0cfb9" providerId="ADAL" clId="{CD62CA10-44F8-4FA1-9597-55F7D39EBC64}" dt="2024-09-05T13:33:58.433" v="2206" actId="1076"/>
          <ac:picMkLst>
            <pc:docMk/>
            <pc:sldMk cId="2982606600" sldId="299"/>
            <ac:picMk id="4" creationId="{E2A05B47-F6AB-AD0A-B0CC-C52B1243B8CE}"/>
          </ac:picMkLst>
        </pc:picChg>
        <pc:picChg chg="mod">
          <ac:chgData name="Thibaud Genel" userId="9452373c-8be3-4ba8-93fa-178463c0cfb9" providerId="ADAL" clId="{CD62CA10-44F8-4FA1-9597-55F7D39EBC64}" dt="2024-09-05T13:33:37.843" v="2202" actId="1076"/>
          <ac:picMkLst>
            <pc:docMk/>
            <pc:sldMk cId="2982606600" sldId="299"/>
            <ac:picMk id="8" creationId="{70B25028-647D-F308-FA51-ED9EAF9EF2E0}"/>
          </ac:picMkLst>
        </pc:picChg>
        <pc:picChg chg="del">
          <ac:chgData name="Thibaud Genel" userId="9452373c-8be3-4ba8-93fa-178463c0cfb9" providerId="ADAL" clId="{CD62CA10-44F8-4FA1-9597-55F7D39EBC64}" dt="2024-09-05T13:17:03.639" v="1956" actId="478"/>
          <ac:picMkLst>
            <pc:docMk/>
            <pc:sldMk cId="2982606600" sldId="299"/>
            <ac:picMk id="12" creationId="{17CBFF14-CA9B-C1E3-5FE1-612D9A74478A}"/>
          </ac:picMkLst>
        </pc:picChg>
      </pc:sldChg>
      <pc:sldChg chg="addSp delSp modSp add mod">
        <pc:chgData name="Thibaud Genel" userId="9452373c-8be3-4ba8-93fa-178463c0cfb9" providerId="ADAL" clId="{CD62CA10-44F8-4FA1-9597-55F7D39EBC64}" dt="2024-09-23T07:39:57.931" v="5558" actId="20577"/>
        <pc:sldMkLst>
          <pc:docMk/>
          <pc:sldMk cId="1602647297" sldId="300"/>
        </pc:sldMkLst>
        <pc:spChg chg="mod">
          <ac:chgData name="Thibaud Genel" userId="9452373c-8be3-4ba8-93fa-178463c0cfb9" providerId="ADAL" clId="{CD62CA10-44F8-4FA1-9597-55F7D39EBC64}" dt="2024-09-05T13:39:18.855" v="2222" actId="20577"/>
          <ac:spMkLst>
            <pc:docMk/>
            <pc:sldMk cId="1602647297" sldId="300"/>
            <ac:spMk id="3" creationId="{BB3C840E-D8FD-64D3-81D2-DE7C25DEB966}"/>
          </ac:spMkLst>
        </pc:spChg>
        <pc:spChg chg="add mod">
          <ac:chgData name="Thibaud Genel" userId="9452373c-8be3-4ba8-93fa-178463c0cfb9" providerId="ADAL" clId="{CD62CA10-44F8-4FA1-9597-55F7D39EBC64}" dt="2024-09-23T07:39:57.931" v="5558" actId="20577"/>
          <ac:spMkLst>
            <pc:docMk/>
            <pc:sldMk cId="1602647297" sldId="300"/>
            <ac:spMk id="4" creationId="{B45FEC73-F895-317C-4B99-6D49B8DD4C9D}"/>
          </ac:spMkLst>
        </pc:spChg>
        <pc:spChg chg="add">
          <ac:chgData name="Thibaud Genel" userId="9452373c-8be3-4ba8-93fa-178463c0cfb9" providerId="ADAL" clId="{CD62CA10-44F8-4FA1-9597-55F7D39EBC64}" dt="2024-09-05T13:43:37.198" v="2226"/>
          <ac:spMkLst>
            <pc:docMk/>
            <pc:sldMk cId="1602647297" sldId="300"/>
            <ac:spMk id="6" creationId="{14BA4E35-6554-7D0C-B4DF-5315160D8580}"/>
          </ac:spMkLst>
        </pc:spChg>
        <pc:spChg chg="del">
          <ac:chgData name="Thibaud Genel" userId="9452373c-8be3-4ba8-93fa-178463c0cfb9" providerId="ADAL" clId="{CD62CA10-44F8-4FA1-9597-55F7D39EBC64}" dt="2024-09-05T13:43:31.336" v="2224" actId="478"/>
          <ac:spMkLst>
            <pc:docMk/>
            <pc:sldMk cId="1602647297" sldId="300"/>
            <ac:spMk id="9" creationId="{8B67252A-7AF2-C1BE-D902-D7CDC98CD122}"/>
          </ac:spMkLst>
        </pc:spChg>
        <pc:spChg chg="add">
          <ac:chgData name="Thibaud Genel" userId="9452373c-8be3-4ba8-93fa-178463c0cfb9" providerId="ADAL" clId="{CD62CA10-44F8-4FA1-9597-55F7D39EBC64}" dt="2024-09-05T13:43:37.198" v="2226"/>
          <ac:spMkLst>
            <pc:docMk/>
            <pc:sldMk cId="1602647297" sldId="300"/>
            <ac:spMk id="10" creationId="{CD2D8F5F-898D-A210-5002-22AF2C7D40A8}"/>
          </ac:spMkLst>
        </pc:spChg>
        <pc:spChg chg="mod">
          <ac:chgData name="Thibaud Genel" userId="9452373c-8be3-4ba8-93fa-178463c0cfb9" providerId="ADAL" clId="{CD62CA10-44F8-4FA1-9597-55F7D39EBC64}" dt="2024-09-05T14:28:30.356" v="2492" actId="20577"/>
          <ac:spMkLst>
            <pc:docMk/>
            <pc:sldMk cId="1602647297" sldId="300"/>
            <ac:spMk id="11" creationId="{6E3AE3C9-4C7A-B166-11E8-6C809E73838F}"/>
          </ac:spMkLst>
        </pc:spChg>
        <pc:spChg chg="add mod">
          <ac:chgData name="Thibaud Genel" userId="9452373c-8be3-4ba8-93fa-178463c0cfb9" providerId="ADAL" clId="{CD62CA10-44F8-4FA1-9597-55F7D39EBC64}" dt="2024-09-05T13:43:50.702" v="2229" actId="1076"/>
          <ac:spMkLst>
            <pc:docMk/>
            <pc:sldMk cId="1602647297" sldId="300"/>
            <ac:spMk id="12" creationId="{4B7821AB-D527-B86F-B1CB-BB187312E754}"/>
          </ac:spMkLst>
        </pc:spChg>
        <pc:spChg chg="add mod">
          <ac:chgData name="Thibaud Genel" userId="9452373c-8be3-4ba8-93fa-178463c0cfb9" providerId="ADAL" clId="{CD62CA10-44F8-4FA1-9597-55F7D39EBC64}" dt="2024-09-05T13:43:50.702" v="2229" actId="1076"/>
          <ac:spMkLst>
            <pc:docMk/>
            <pc:sldMk cId="1602647297" sldId="300"/>
            <ac:spMk id="13" creationId="{805EAD0B-6689-E90A-2DC8-8C6A676B97B6}"/>
          </ac:spMkLst>
        </pc:spChg>
        <pc:spChg chg="add mod">
          <ac:chgData name="Thibaud Genel" userId="9452373c-8be3-4ba8-93fa-178463c0cfb9" providerId="ADAL" clId="{CD62CA10-44F8-4FA1-9597-55F7D39EBC64}" dt="2024-09-17T13:05:30.095" v="4814" actId="20577"/>
          <ac:spMkLst>
            <pc:docMk/>
            <pc:sldMk cId="1602647297" sldId="300"/>
            <ac:spMk id="15" creationId="{6243F7E1-64B6-52E4-BBB2-FC7D1280A52C}"/>
          </ac:spMkLst>
        </pc:spChg>
        <pc:picChg chg="del">
          <ac:chgData name="Thibaud Genel" userId="9452373c-8be3-4ba8-93fa-178463c0cfb9" providerId="ADAL" clId="{CD62CA10-44F8-4FA1-9597-55F7D39EBC64}" dt="2024-09-05T13:43:28.147" v="2223" actId="478"/>
          <ac:picMkLst>
            <pc:docMk/>
            <pc:sldMk cId="1602647297" sldId="300"/>
            <ac:picMk id="4" creationId="{E2A05B47-F6AB-AD0A-B0CC-C52B1243B8CE}"/>
          </ac:picMkLst>
        </pc:picChg>
        <pc:picChg chg="del">
          <ac:chgData name="Thibaud Genel" userId="9452373c-8be3-4ba8-93fa-178463c0cfb9" providerId="ADAL" clId="{CD62CA10-44F8-4FA1-9597-55F7D39EBC64}" dt="2024-09-05T13:43:33.703" v="2225" actId="478"/>
          <ac:picMkLst>
            <pc:docMk/>
            <pc:sldMk cId="1602647297" sldId="300"/>
            <ac:picMk id="8" creationId="{70B25028-647D-F308-FA51-ED9EAF9EF2E0}"/>
          </ac:picMkLst>
        </pc:picChg>
        <pc:picChg chg="add mod">
          <ac:chgData name="Thibaud Genel" userId="9452373c-8be3-4ba8-93fa-178463c0cfb9" providerId="ADAL" clId="{CD62CA10-44F8-4FA1-9597-55F7D39EBC64}" dt="2024-09-05T13:48:45.993" v="2286" actId="14100"/>
          <ac:picMkLst>
            <pc:docMk/>
            <pc:sldMk cId="1602647297" sldId="300"/>
            <ac:picMk id="14" creationId="{1ACFF6B5-41B7-1F6A-8323-1D51828B69D5}"/>
          </ac:picMkLst>
        </pc:picChg>
        <pc:picChg chg="add">
          <ac:chgData name="Thibaud Genel" userId="9452373c-8be3-4ba8-93fa-178463c0cfb9" providerId="ADAL" clId="{CD62CA10-44F8-4FA1-9597-55F7D39EBC64}" dt="2024-09-05T13:43:37.198" v="2226"/>
          <ac:picMkLst>
            <pc:docMk/>
            <pc:sldMk cId="1602647297" sldId="300"/>
            <ac:picMk id="2049" creationId="{0218A1B1-92DE-EB41-4669-68CD99A8813E}"/>
          </ac:picMkLst>
        </pc:picChg>
        <pc:picChg chg="add mod">
          <ac:chgData name="Thibaud Genel" userId="9452373c-8be3-4ba8-93fa-178463c0cfb9" providerId="ADAL" clId="{CD62CA10-44F8-4FA1-9597-55F7D39EBC64}" dt="2024-09-05T13:43:50.702" v="2229" actId="1076"/>
          <ac:picMkLst>
            <pc:docMk/>
            <pc:sldMk cId="1602647297" sldId="300"/>
            <ac:picMk id="2052" creationId="{8F6F4F5B-78A1-662F-847E-CBE1831A414D}"/>
          </ac:picMkLst>
        </pc:picChg>
      </pc:sldChg>
      <pc:sldChg chg="addSp modSp mod">
        <pc:chgData name="Thibaud Genel" userId="9452373c-8be3-4ba8-93fa-178463c0cfb9" providerId="ADAL" clId="{CD62CA10-44F8-4FA1-9597-55F7D39EBC64}" dt="2024-09-23T07:40:49.250" v="5561" actId="20577"/>
        <pc:sldMkLst>
          <pc:docMk/>
          <pc:sldMk cId="2982860583" sldId="301"/>
        </pc:sldMkLst>
        <pc:spChg chg="mod">
          <ac:chgData name="Thibaud Genel" userId="9452373c-8be3-4ba8-93fa-178463c0cfb9" providerId="ADAL" clId="{CD62CA10-44F8-4FA1-9597-55F7D39EBC64}" dt="2024-09-06T11:59:25.978" v="2608" actId="404"/>
          <ac:spMkLst>
            <pc:docMk/>
            <pc:sldMk cId="2982860583" sldId="301"/>
            <ac:spMk id="2" creationId="{5C1E0DAF-273A-0C4C-5967-E2E2EB3272B4}"/>
          </ac:spMkLst>
        </pc:spChg>
        <pc:spChg chg="add mod">
          <ac:chgData name="Thibaud Genel" userId="9452373c-8be3-4ba8-93fa-178463c0cfb9" providerId="ADAL" clId="{CD62CA10-44F8-4FA1-9597-55F7D39EBC64}" dt="2024-09-17T09:29:23.595" v="4691" actId="1582"/>
          <ac:spMkLst>
            <pc:docMk/>
            <pc:sldMk cId="2982860583" sldId="301"/>
            <ac:spMk id="5" creationId="{5E5F9386-EC52-8B6C-5FC7-FB701C54F712}"/>
          </ac:spMkLst>
        </pc:spChg>
        <pc:spChg chg="add mod">
          <ac:chgData name="Thibaud Genel" userId="9452373c-8be3-4ba8-93fa-178463c0cfb9" providerId="ADAL" clId="{CD62CA10-44F8-4FA1-9597-55F7D39EBC64}" dt="2024-09-23T07:40:49.250" v="5561" actId="20577"/>
          <ac:spMkLst>
            <pc:docMk/>
            <pc:sldMk cId="2982860583" sldId="301"/>
            <ac:spMk id="11" creationId="{55AE6559-4B3E-69A0-44F8-5E3221D87EA6}"/>
          </ac:spMkLst>
        </pc:spChg>
      </pc:sldChg>
      <pc:sldChg chg="addSp delSp modSp mod">
        <pc:chgData name="Thibaud Genel" userId="9452373c-8be3-4ba8-93fa-178463c0cfb9" providerId="ADAL" clId="{CD62CA10-44F8-4FA1-9597-55F7D39EBC64}" dt="2024-09-23T07:42:27.405" v="5581" actId="20577"/>
        <pc:sldMkLst>
          <pc:docMk/>
          <pc:sldMk cId="1342652804" sldId="302"/>
        </pc:sldMkLst>
        <pc:spChg chg="mod">
          <ac:chgData name="Thibaud Genel" userId="9452373c-8be3-4ba8-93fa-178463c0cfb9" providerId="ADAL" clId="{CD62CA10-44F8-4FA1-9597-55F7D39EBC64}" dt="2024-09-05T14:16:43.882" v="2354" actId="20577"/>
          <ac:spMkLst>
            <pc:docMk/>
            <pc:sldMk cId="1342652804" sldId="302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17T13:05:48.389" v="4815" actId="113"/>
          <ac:spMkLst>
            <pc:docMk/>
            <pc:sldMk cId="1342652804" sldId="302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23T07:42:27.405" v="5581" actId="20577"/>
          <ac:spMkLst>
            <pc:docMk/>
            <pc:sldMk cId="1342652804" sldId="302"/>
            <ac:spMk id="6" creationId="{1328C14F-9E1F-F088-9C51-B85FD057FA31}"/>
          </ac:spMkLst>
        </pc:spChg>
        <pc:picChg chg="add mod">
          <ac:chgData name="Thibaud Genel" userId="9452373c-8be3-4ba8-93fa-178463c0cfb9" providerId="ADAL" clId="{CD62CA10-44F8-4FA1-9597-55F7D39EBC64}" dt="2024-09-05T14:54:59.380" v="2558" actId="1076"/>
          <ac:picMkLst>
            <pc:docMk/>
            <pc:sldMk cId="1342652804" sldId="302"/>
            <ac:picMk id="7" creationId="{03CA17CD-891F-C2FB-8AEF-579AEDC1355A}"/>
          </ac:picMkLst>
        </pc:picChg>
        <pc:picChg chg="add mod">
          <ac:chgData name="Thibaud Genel" userId="9452373c-8be3-4ba8-93fa-178463c0cfb9" providerId="ADAL" clId="{CD62CA10-44F8-4FA1-9597-55F7D39EBC64}" dt="2024-09-06T11:53:03.865" v="2596" actId="1076"/>
          <ac:picMkLst>
            <pc:docMk/>
            <pc:sldMk cId="1342652804" sldId="302"/>
            <ac:picMk id="8" creationId="{BA67A3E4-23D8-3E19-81F1-FA40C8823E2D}"/>
          </ac:picMkLst>
        </pc:picChg>
        <pc:picChg chg="del">
          <ac:chgData name="Thibaud Genel" userId="9452373c-8be3-4ba8-93fa-178463c0cfb9" providerId="ADAL" clId="{CD62CA10-44F8-4FA1-9597-55F7D39EBC64}" dt="2024-09-05T14:13:57.338" v="2287" actId="478"/>
          <ac:picMkLst>
            <pc:docMk/>
            <pc:sldMk cId="1342652804" sldId="302"/>
            <ac:picMk id="1025" creationId="{9FAD638A-43B4-0DA6-18CE-0575F04E1595}"/>
          </ac:picMkLst>
        </pc:picChg>
      </pc:sldChg>
      <pc:sldChg chg="addSp modSp mod">
        <pc:chgData name="Thibaud Genel" userId="9452373c-8be3-4ba8-93fa-178463c0cfb9" providerId="ADAL" clId="{CD62CA10-44F8-4FA1-9597-55F7D39EBC64}" dt="2024-09-23T07:42:32.140" v="5583" actId="20577"/>
        <pc:sldMkLst>
          <pc:docMk/>
          <pc:sldMk cId="1730152488" sldId="303"/>
        </pc:sldMkLst>
        <pc:spChg chg="mod">
          <ac:chgData name="Thibaud Genel" userId="9452373c-8be3-4ba8-93fa-178463c0cfb9" providerId="ADAL" clId="{CD62CA10-44F8-4FA1-9597-55F7D39EBC64}" dt="2024-09-06T11:59:43.653" v="2624" actId="403"/>
          <ac:spMkLst>
            <pc:docMk/>
            <pc:sldMk cId="1730152488" sldId="303"/>
            <ac:spMk id="2" creationId="{5C1E0DAF-273A-0C4C-5967-E2E2EB3272B4}"/>
          </ac:spMkLst>
        </pc:spChg>
        <pc:spChg chg="add mod">
          <ac:chgData name="Thibaud Genel" userId="9452373c-8be3-4ba8-93fa-178463c0cfb9" providerId="ADAL" clId="{CD62CA10-44F8-4FA1-9597-55F7D39EBC64}" dt="2024-09-17T09:29:42.136" v="4693" actId="1076"/>
          <ac:spMkLst>
            <pc:docMk/>
            <pc:sldMk cId="1730152488" sldId="303"/>
            <ac:spMk id="5" creationId="{328D134E-672F-9B70-B2E5-9CFF662BC25D}"/>
          </ac:spMkLst>
        </pc:spChg>
        <pc:spChg chg="add mod">
          <ac:chgData name="Thibaud Genel" userId="9452373c-8be3-4ba8-93fa-178463c0cfb9" providerId="ADAL" clId="{CD62CA10-44F8-4FA1-9597-55F7D39EBC64}" dt="2024-09-23T07:42:32.140" v="5583" actId="20577"/>
          <ac:spMkLst>
            <pc:docMk/>
            <pc:sldMk cId="1730152488" sldId="303"/>
            <ac:spMk id="11" creationId="{D921EDCD-24E1-D2B4-7486-666843919935}"/>
          </ac:spMkLst>
        </pc:spChg>
      </pc:sldChg>
      <pc:sldChg chg="add del">
        <pc:chgData name="Thibaud Genel" userId="9452373c-8be3-4ba8-93fa-178463c0cfb9" providerId="ADAL" clId="{CD62CA10-44F8-4FA1-9597-55F7D39EBC64}" dt="2024-09-05T14:14:04.871" v="2289"/>
        <pc:sldMkLst>
          <pc:docMk/>
          <pc:sldMk cId="3297802197" sldId="303"/>
        </pc:sldMkLst>
      </pc:sldChg>
      <pc:sldChg chg="addSp delSp modSp mod">
        <pc:chgData name="Thibaud Genel" userId="9452373c-8be3-4ba8-93fa-178463c0cfb9" providerId="ADAL" clId="{CD62CA10-44F8-4FA1-9597-55F7D39EBC64}" dt="2024-09-23T07:42:36.666" v="5585" actId="20577"/>
        <pc:sldMkLst>
          <pc:docMk/>
          <pc:sldMk cId="2523778506" sldId="304"/>
        </pc:sldMkLst>
        <pc:spChg chg="mod">
          <ac:chgData name="Thibaud Genel" userId="9452373c-8be3-4ba8-93fa-178463c0cfb9" providerId="ADAL" clId="{CD62CA10-44F8-4FA1-9597-55F7D39EBC64}" dt="2024-09-06T12:00:15.397" v="2634" actId="20577"/>
          <ac:spMkLst>
            <pc:docMk/>
            <pc:sldMk cId="2523778506" sldId="304"/>
            <ac:spMk id="2" creationId="{C7F171C9-5C0D-BB09-3F1B-4BFF9EED6538}"/>
          </ac:spMkLst>
        </pc:spChg>
        <pc:spChg chg="del mod">
          <ac:chgData name="Thibaud Genel" userId="9452373c-8be3-4ba8-93fa-178463c0cfb9" providerId="ADAL" clId="{CD62CA10-44F8-4FA1-9597-55F7D39EBC64}" dt="2024-09-06T12:01:08.477" v="2642" actId="478"/>
          <ac:spMkLst>
            <pc:docMk/>
            <pc:sldMk cId="2523778506" sldId="304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23T07:42:36.666" v="5585" actId="20577"/>
          <ac:spMkLst>
            <pc:docMk/>
            <pc:sldMk cId="2523778506" sldId="304"/>
            <ac:spMk id="4" creationId="{4F1E155F-6C32-73DD-C794-F11B66BDC149}"/>
          </ac:spMkLst>
        </pc:spChg>
        <pc:picChg chg="add mod">
          <ac:chgData name="Thibaud Genel" userId="9452373c-8be3-4ba8-93fa-178463c0cfb9" providerId="ADAL" clId="{CD62CA10-44F8-4FA1-9597-55F7D39EBC64}" dt="2024-09-06T12:01:22.304" v="2646" actId="1076"/>
          <ac:picMkLst>
            <pc:docMk/>
            <pc:sldMk cId="2523778506" sldId="304"/>
            <ac:picMk id="6" creationId="{FE9A62A4-DE2E-5AA9-D736-ECE451A34C4F}"/>
          </ac:picMkLst>
        </pc:picChg>
        <pc:picChg chg="del">
          <ac:chgData name="Thibaud Genel" userId="9452373c-8be3-4ba8-93fa-178463c0cfb9" providerId="ADAL" clId="{CD62CA10-44F8-4FA1-9597-55F7D39EBC64}" dt="2024-09-06T12:00:17.858" v="2635" actId="478"/>
          <ac:picMkLst>
            <pc:docMk/>
            <pc:sldMk cId="2523778506" sldId="304"/>
            <ac:picMk id="1025" creationId="{9FAD638A-43B4-0DA6-18CE-0575F04E1595}"/>
          </ac:picMkLst>
        </pc:picChg>
      </pc:sldChg>
      <pc:sldChg chg="addSp delSp modSp add del mod">
        <pc:chgData name="Thibaud Genel" userId="9452373c-8be3-4ba8-93fa-178463c0cfb9" providerId="ADAL" clId="{CD62CA10-44F8-4FA1-9597-55F7D39EBC64}" dt="2024-09-16T11:43:29.658" v="4353" actId="1076"/>
        <pc:sldMkLst>
          <pc:docMk/>
          <pc:sldMk cId="2691803954" sldId="305"/>
        </pc:sldMkLst>
        <pc:spChg chg="mod">
          <ac:chgData name="Thibaud Genel" userId="9452373c-8be3-4ba8-93fa-178463c0cfb9" providerId="ADAL" clId="{CD62CA10-44F8-4FA1-9597-55F7D39EBC64}" dt="2024-09-06T12:13:45.386" v="2663" actId="1076"/>
          <ac:spMkLst>
            <pc:docMk/>
            <pc:sldMk cId="2691803954" sldId="305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06T12:13:45.386" v="2663" actId="1076"/>
          <ac:spMkLst>
            <pc:docMk/>
            <pc:sldMk cId="2691803954" sldId="305"/>
            <ac:spMk id="3" creationId="{BB3C840E-D8FD-64D3-81D2-DE7C25DEB966}"/>
          </ac:spMkLst>
        </pc:spChg>
        <pc:spChg chg="add mod">
          <ac:chgData name="Thibaud Genel" userId="9452373c-8be3-4ba8-93fa-178463c0cfb9" providerId="ADAL" clId="{CD62CA10-44F8-4FA1-9597-55F7D39EBC64}" dt="2024-09-06T12:18:39.638" v="2665"/>
          <ac:spMkLst>
            <pc:docMk/>
            <pc:sldMk cId="2691803954" sldId="305"/>
            <ac:spMk id="12" creationId="{4C81EDF0-3B88-51D2-614E-5081F5A916BA}"/>
          </ac:spMkLst>
        </pc:spChg>
        <pc:spChg chg="add mod">
          <ac:chgData name="Thibaud Genel" userId="9452373c-8be3-4ba8-93fa-178463c0cfb9" providerId="ADAL" clId="{CD62CA10-44F8-4FA1-9597-55F7D39EBC64}" dt="2024-09-06T12:21:31.652" v="2722" actId="122"/>
          <ac:spMkLst>
            <pc:docMk/>
            <pc:sldMk cId="2691803954" sldId="305"/>
            <ac:spMk id="13" creationId="{E0D306ED-D178-6E79-2FCE-AAC58F34215C}"/>
          </ac:spMkLst>
        </pc:spChg>
        <pc:picChg chg="add del mod">
          <ac:chgData name="Thibaud Genel" userId="9452373c-8be3-4ba8-93fa-178463c0cfb9" providerId="ADAL" clId="{CD62CA10-44F8-4FA1-9597-55F7D39EBC64}" dt="2024-09-11T11:49:17.303" v="2788" actId="478"/>
          <ac:picMkLst>
            <pc:docMk/>
            <pc:sldMk cId="2691803954" sldId="305"/>
            <ac:picMk id="6" creationId="{1B04498B-039B-356B-4508-2E55837816B1}"/>
          </ac:picMkLst>
        </pc:picChg>
        <pc:picChg chg="add mod">
          <ac:chgData name="Thibaud Genel" userId="9452373c-8be3-4ba8-93fa-178463c0cfb9" providerId="ADAL" clId="{CD62CA10-44F8-4FA1-9597-55F7D39EBC64}" dt="2024-09-16T11:42:57.551" v="4348" actId="14100"/>
          <ac:picMkLst>
            <pc:docMk/>
            <pc:sldMk cId="2691803954" sldId="305"/>
            <ac:picMk id="6" creationId="{20DD8285-5C2C-CB82-70C9-CE2689F6D3E1}"/>
          </ac:picMkLst>
        </pc:picChg>
        <pc:picChg chg="del">
          <ac:chgData name="Thibaud Genel" userId="9452373c-8be3-4ba8-93fa-178463c0cfb9" providerId="ADAL" clId="{CD62CA10-44F8-4FA1-9597-55F7D39EBC64}" dt="2024-09-06T12:11:33.547" v="2648" actId="478"/>
          <ac:picMkLst>
            <pc:docMk/>
            <pc:sldMk cId="2691803954" sldId="305"/>
            <ac:picMk id="6" creationId="{FE9A62A4-DE2E-5AA9-D736-ECE451A34C4F}"/>
          </ac:picMkLst>
        </pc:picChg>
        <pc:picChg chg="add del mod">
          <ac:chgData name="Thibaud Genel" userId="9452373c-8be3-4ba8-93fa-178463c0cfb9" providerId="ADAL" clId="{CD62CA10-44F8-4FA1-9597-55F7D39EBC64}" dt="2024-09-16T11:40:08.409" v="4321" actId="478"/>
          <ac:picMkLst>
            <pc:docMk/>
            <pc:sldMk cId="2691803954" sldId="305"/>
            <ac:picMk id="7" creationId="{78D6A2EC-D780-5DBA-9872-93E4228C8090}"/>
          </ac:picMkLst>
        </pc:picChg>
        <pc:picChg chg="add mod">
          <ac:chgData name="Thibaud Genel" userId="9452373c-8be3-4ba8-93fa-178463c0cfb9" providerId="ADAL" clId="{CD62CA10-44F8-4FA1-9597-55F7D39EBC64}" dt="2024-09-16T11:43:29.658" v="4353" actId="1076"/>
          <ac:picMkLst>
            <pc:docMk/>
            <pc:sldMk cId="2691803954" sldId="305"/>
            <ac:picMk id="9" creationId="{3A22C280-6E32-F06D-6BC4-23457A49601D}"/>
          </ac:picMkLst>
        </pc:picChg>
        <pc:picChg chg="add mod">
          <ac:chgData name="Thibaud Genel" userId="9452373c-8be3-4ba8-93fa-178463c0cfb9" providerId="ADAL" clId="{CD62CA10-44F8-4FA1-9597-55F7D39EBC64}" dt="2024-09-16T11:43:15.888" v="4352" actId="14100"/>
          <ac:picMkLst>
            <pc:docMk/>
            <pc:sldMk cId="2691803954" sldId="305"/>
            <ac:picMk id="10" creationId="{E4312F2A-5A16-94C7-7155-ACAEB42DE847}"/>
          </ac:picMkLst>
        </pc:picChg>
        <pc:picChg chg="add del mod">
          <ac:chgData name="Thibaud Genel" userId="9452373c-8be3-4ba8-93fa-178463c0cfb9" providerId="ADAL" clId="{CD62CA10-44F8-4FA1-9597-55F7D39EBC64}" dt="2024-09-16T11:40:09.784" v="4322" actId="478"/>
          <ac:picMkLst>
            <pc:docMk/>
            <pc:sldMk cId="2691803954" sldId="305"/>
            <ac:picMk id="11" creationId="{3BA06D72-34CB-C719-62A4-C4505A2026FA}"/>
          </ac:picMkLst>
        </pc:picChg>
      </pc:sldChg>
      <pc:sldChg chg="addSp delSp modSp add mod">
        <pc:chgData name="Thibaud Genel" userId="9452373c-8be3-4ba8-93fa-178463c0cfb9" providerId="ADAL" clId="{CD62CA10-44F8-4FA1-9597-55F7D39EBC64}" dt="2024-09-23T14:39:20.712" v="5595" actId="1076"/>
        <pc:sldMkLst>
          <pc:docMk/>
          <pc:sldMk cId="52483692" sldId="306"/>
        </pc:sldMkLst>
        <pc:spChg chg="mod">
          <ac:chgData name="Thibaud Genel" userId="9452373c-8be3-4ba8-93fa-178463c0cfb9" providerId="ADAL" clId="{CD62CA10-44F8-4FA1-9597-55F7D39EBC64}" dt="2024-09-11T11:46:19.905" v="2763" actId="20577"/>
          <ac:spMkLst>
            <pc:docMk/>
            <pc:sldMk cId="52483692" sldId="306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12T10:29:48.516" v="4078" actId="20577"/>
          <ac:spMkLst>
            <pc:docMk/>
            <pc:sldMk cId="52483692" sldId="306"/>
            <ac:spMk id="3" creationId="{BB3C840E-D8FD-64D3-81D2-DE7C25DEB966}"/>
          </ac:spMkLst>
        </pc:spChg>
        <pc:spChg chg="add mod">
          <ac:chgData name="Thibaud Genel" userId="9452373c-8be3-4ba8-93fa-178463c0cfb9" providerId="ADAL" clId="{CD62CA10-44F8-4FA1-9597-55F7D39EBC64}" dt="2024-09-23T07:42:42.911" v="5589" actId="20577"/>
          <ac:spMkLst>
            <pc:docMk/>
            <pc:sldMk cId="52483692" sldId="306"/>
            <ac:spMk id="4" creationId="{2750811D-6849-3E3A-8425-AF7E25ADD068}"/>
          </ac:spMkLst>
        </pc:spChg>
        <pc:picChg chg="del">
          <ac:chgData name="Thibaud Genel" userId="9452373c-8be3-4ba8-93fa-178463c0cfb9" providerId="ADAL" clId="{CD62CA10-44F8-4FA1-9597-55F7D39EBC64}" dt="2024-09-11T11:46:22.154" v="2764" actId="478"/>
          <ac:picMkLst>
            <pc:docMk/>
            <pc:sldMk cId="52483692" sldId="306"/>
            <ac:picMk id="6" creationId="{FE9A62A4-DE2E-5AA9-D736-ECE451A34C4F}"/>
          </ac:picMkLst>
        </pc:picChg>
        <pc:picChg chg="add del mod">
          <ac:chgData name="Thibaud Genel" userId="9452373c-8be3-4ba8-93fa-178463c0cfb9" providerId="ADAL" clId="{CD62CA10-44F8-4FA1-9597-55F7D39EBC64}" dt="2024-09-11T11:46:59.140" v="2769" actId="478"/>
          <ac:picMkLst>
            <pc:docMk/>
            <pc:sldMk cId="52483692" sldId="306"/>
            <ac:picMk id="7" creationId="{FCE2D2DC-EEBE-0573-FEA4-8C57283B1D2A}"/>
          </ac:picMkLst>
        </pc:picChg>
        <pc:picChg chg="add del mod">
          <ac:chgData name="Thibaud Genel" userId="9452373c-8be3-4ba8-93fa-178463c0cfb9" providerId="ADAL" clId="{CD62CA10-44F8-4FA1-9597-55F7D39EBC64}" dt="2024-09-12T10:28:09.772" v="4060" actId="478"/>
          <ac:picMkLst>
            <pc:docMk/>
            <pc:sldMk cId="52483692" sldId="306"/>
            <ac:picMk id="9" creationId="{CB453410-22AE-EF80-29B1-D02B49C9CBAB}"/>
          </ac:picMkLst>
        </pc:picChg>
        <pc:picChg chg="add mod">
          <ac:chgData name="Thibaud Genel" userId="9452373c-8be3-4ba8-93fa-178463c0cfb9" providerId="ADAL" clId="{CD62CA10-44F8-4FA1-9597-55F7D39EBC64}" dt="2024-09-11T11:48:03.559" v="2778" actId="1076"/>
          <ac:picMkLst>
            <pc:docMk/>
            <pc:sldMk cId="52483692" sldId="306"/>
            <ac:picMk id="11" creationId="{A25DEB98-7CA3-3134-EB07-E880FA74BBA2}"/>
          </ac:picMkLst>
        </pc:picChg>
        <pc:picChg chg="add del mod">
          <ac:chgData name="Thibaud Genel" userId="9452373c-8be3-4ba8-93fa-178463c0cfb9" providerId="ADAL" clId="{CD62CA10-44F8-4FA1-9597-55F7D39EBC64}" dt="2024-09-11T11:48:29.090" v="2782" actId="478"/>
          <ac:picMkLst>
            <pc:docMk/>
            <pc:sldMk cId="52483692" sldId="306"/>
            <ac:picMk id="13" creationId="{49F852D6-CF27-010C-BC78-87BE80551CE2}"/>
          </ac:picMkLst>
        </pc:picChg>
        <pc:picChg chg="add mod">
          <ac:chgData name="Thibaud Genel" userId="9452373c-8be3-4ba8-93fa-178463c0cfb9" providerId="ADAL" clId="{CD62CA10-44F8-4FA1-9597-55F7D39EBC64}" dt="2024-09-23T14:39:20.712" v="5595" actId="1076"/>
          <ac:picMkLst>
            <pc:docMk/>
            <pc:sldMk cId="52483692" sldId="306"/>
            <ac:picMk id="13" creationId="{9C8CBE2A-12FC-898C-5367-D96D8DEB8008}"/>
          </ac:picMkLst>
        </pc:picChg>
        <pc:picChg chg="add mod">
          <ac:chgData name="Thibaud Genel" userId="9452373c-8be3-4ba8-93fa-178463c0cfb9" providerId="ADAL" clId="{CD62CA10-44F8-4FA1-9597-55F7D39EBC64}" dt="2024-09-11T11:48:45.089" v="2787" actId="1076"/>
          <ac:picMkLst>
            <pc:docMk/>
            <pc:sldMk cId="52483692" sldId="306"/>
            <ac:picMk id="15" creationId="{17FA5A64-2F8A-6691-C993-898365E79508}"/>
          </ac:picMkLst>
        </pc:picChg>
        <pc:cxnChg chg="add del mod">
          <ac:chgData name="Thibaud Genel" userId="9452373c-8be3-4ba8-93fa-178463c0cfb9" providerId="ADAL" clId="{CD62CA10-44F8-4FA1-9597-55F7D39EBC64}" dt="2024-09-12T10:28:10.938" v="4061" actId="478"/>
          <ac:cxnSpMkLst>
            <pc:docMk/>
            <pc:sldMk cId="52483692" sldId="306"/>
            <ac:cxnSpMk id="6" creationId="{D8941008-15E0-C3D6-E619-C760058C206A}"/>
          </ac:cxnSpMkLst>
        </pc:cxnChg>
      </pc:sldChg>
      <pc:sldChg chg="delSp modSp add del mod">
        <pc:chgData name="Thibaud Genel" userId="9452373c-8be3-4ba8-93fa-178463c0cfb9" providerId="ADAL" clId="{CD62CA10-44F8-4FA1-9597-55F7D39EBC64}" dt="2024-09-11T14:27:23.334" v="2894" actId="2696"/>
        <pc:sldMkLst>
          <pc:docMk/>
          <pc:sldMk cId="391674016" sldId="307"/>
        </pc:sldMkLst>
        <pc:spChg chg="mod">
          <ac:chgData name="Thibaud Genel" userId="9452373c-8be3-4ba8-93fa-178463c0cfb9" providerId="ADAL" clId="{CD62CA10-44F8-4FA1-9597-55F7D39EBC64}" dt="2024-09-11T14:20:02.555" v="2893" actId="20577"/>
          <ac:spMkLst>
            <pc:docMk/>
            <pc:sldMk cId="391674016" sldId="307"/>
            <ac:spMk id="2" creationId="{C7F171C9-5C0D-BB09-3F1B-4BFF9EED6538}"/>
          </ac:spMkLst>
        </pc:spChg>
        <pc:picChg chg="del">
          <ac:chgData name="Thibaud Genel" userId="9452373c-8be3-4ba8-93fa-178463c0cfb9" providerId="ADAL" clId="{CD62CA10-44F8-4FA1-9597-55F7D39EBC64}" dt="2024-09-11T14:19:52.270" v="2870" actId="478"/>
          <ac:picMkLst>
            <pc:docMk/>
            <pc:sldMk cId="391674016" sldId="307"/>
            <ac:picMk id="9" creationId="{CB453410-22AE-EF80-29B1-D02B49C9CBAB}"/>
          </ac:picMkLst>
        </pc:picChg>
        <pc:picChg chg="del">
          <ac:chgData name="Thibaud Genel" userId="9452373c-8be3-4ba8-93fa-178463c0cfb9" providerId="ADAL" clId="{CD62CA10-44F8-4FA1-9597-55F7D39EBC64}" dt="2024-09-11T14:19:53.240" v="2871" actId="478"/>
          <ac:picMkLst>
            <pc:docMk/>
            <pc:sldMk cId="391674016" sldId="307"/>
            <ac:picMk id="11" creationId="{A25DEB98-7CA3-3134-EB07-E880FA74BBA2}"/>
          </ac:picMkLst>
        </pc:picChg>
        <pc:picChg chg="del">
          <ac:chgData name="Thibaud Genel" userId="9452373c-8be3-4ba8-93fa-178463c0cfb9" providerId="ADAL" clId="{CD62CA10-44F8-4FA1-9597-55F7D39EBC64}" dt="2024-09-11T14:19:54.052" v="2872" actId="478"/>
          <ac:picMkLst>
            <pc:docMk/>
            <pc:sldMk cId="391674016" sldId="307"/>
            <ac:picMk id="15" creationId="{17FA5A64-2F8A-6691-C993-898365E79508}"/>
          </ac:picMkLst>
        </pc:picChg>
      </pc:sldChg>
      <pc:sldChg chg="addSp delSp modSp mod">
        <pc:chgData name="Thibaud Genel" userId="9452373c-8be3-4ba8-93fa-178463c0cfb9" providerId="ADAL" clId="{CD62CA10-44F8-4FA1-9597-55F7D39EBC64}" dt="2024-09-23T07:42:53.633" v="5593" actId="20577"/>
        <pc:sldMkLst>
          <pc:docMk/>
          <pc:sldMk cId="2626788378" sldId="308"/>
        </pc:sldMkLst>
        <pc:spChg chg="mod">
          <ac:chgData name="Thibaud Genel" userId="9452373c-8be3-4ba8-93fa-178463c0cfb9" providerId="ADAL" clId="{CD62CA10-44F8-4FA1-9597-55F7D39EBC64}" dt="2024-09-13T07:36:39.548" v="4144" actId="20577"/>
          <ac:spMkLst>
            <pc:docMk/>
            <pc:sldMk cId="2626788378" sldId="308"/>
            <ac:spMk id="2" creationId="{C7F171C9-5C0D-BB09-3F1B-4BFF9EED6538}"/>
          </ac:spMkLst>
        </pc:spChg>
        <pc:spChg chg="mod">
          <ac:chgData name="Thibaud Genel" userId="9452373c-8be3-4ba8-93fa-178463c0cfb9" providerId="ADAL" clId="{CD62CA10-44F8-4FA1-9597-55F7D39EBC64}" dt="2024-09-16T12:54:13.481" v="4361" actId="12"/>
          <ac:spMkLst>
            <pc:docMk/>
            <pc:sldMk cId="2626788378" sldId="308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11T14:28:51.747" v="2973" actId="1076"/>
          <ac:spMkLst>
            <pc:docMk/>
            <pc:sldMk cId="2626788378" sldId="308"/>
            <ac:spMk id="6" creationId="{6019417A-694A-C279-A40F-DFFAA06295BB}"/>
          </ac:spMkLst>
        </pc:spChg>
        <pc:spChg chg="add mod">
          <ac:chgData name="Thibaud Genel" userId="9452373c-8be3-4ba8-93fa-178463c0cfb9" providerId="ADAL" clId="{CD62CA10-44F8-4FA1-9597-55F7D39EBC64}" dt="2024-09-16T12:54:40.748" v="4362" actId="1076"/>
          <ac:spMkLst>
            <pc:docMk/>
            <pc:sldMk cId="2626788378" sldId="308"/>
            <ac:spMk id="7" creationId="{D7DEF6DF-A2B9-814D-F2C1-01DFBE573B13}"/>
          </ac:spMkLst>
        </pc:spChg>
        <pc:spChg chg="add mod">
          <ac:chgData name="Thibaud Genel" userId="9452373c-8be3-4ba8-93fa-178463c0cfb9" providerId="ADAL" clId="{CD62CA10-44F8-4FA1-9597-55F7D39EBC64}" dt="2024-09-17T09:53:44.585" v="4809" actId="20577"/>
          <ac:spMkLst>
            <pc:docMk/>
            <pc:sldMk cId="2626788378" sldId="308"/>
            <ac:spMk id="9" creationId="{EB353B51-3F64-6EB4-63CE-71DB846E6D1C}"/>
          </ac:spMkLst>
        </pc:spChg>
        <pc:spChg chg="add mod">
          <ac:chgData name="Thibaud Genel" userId="9452373c-8be3-4ba8-93fa-178463c0cfb9" providerId="ADAL" clId="{CD62CA10-44F8-4FA1-9597-55F7D39EBC64}" dt="2024-09-23T07:42:53.633" v="5593" actId="20577"/>
          <ac:spMkLst>
            <pc:docMk/>
            <pc:sldMk cId="2626788378" sldId="308"/>
            <ac:spMk id="10" creationId="{3DA62C6E-612F-BF54-94BC-7CACF09EF0E5}"/>
          </ac:spMkLst>
        </pc:spChg>
        <pc:picChg chg="add mod modCrop">
          <ac:chgData name="Thibaud Genel" userId="9452373c-8be3-4ba8-93fa-178463c0cfb9" providerId="ADAL" clId="{CD62CA10-44F8-4FA1-9597-55F7D39EBC64}" dt="2024-09-16T12:54:48.627" v="4363" actId="1076"/>
          <ac:picMkLst>
            <pc:docMk/>
            <pc:sldMk cId="2626788378" sldId="308"/>
            <ac:picMk id="8" creationId="{99904912-A8FF-33DA-6751-C8C98A5E68B8}"/>
          </ac:picMkLst>
        </pc:picChg>
        <pc:picChg chg="del">
          <ac:chgData name="Thibaud Genel" userId="9452373c-8be3-4ba8-93fa-178463c0cfb9" providerId="ADAL" clId="{CD62CA10-44F8-4FA1-9597-55F7D39EBC64}" dt="2024-09-11T14:27:30.409" v="2902" actId="478"/>
          <ac:picMkLst>
            <pc:docMk/>
            <pc:sldMk cId="2626788378" sldId="308"/>
            <ac:picMk id="1025" creationId="{9FAD638A-43B4-0DA6-18CE-0575F04E1595}"/>
          </ac:picMkLst>
        </pc:picChg>
      </pc:sldChg>
      <pc:sldChg chg="addSp modSp add mod">
        <pc:chgData name="Thibaud Genel" userId="9452373c-8be3-4ba8-93fa-178463c0cfb9" providerId="ADAL" clId="{CD62CA10-44F8-4FA1-9597-55F7D39EBC64}" dt="2024-09-23T14:43:07.421" v="5601" actId="14100"/>
        <pc:sldMkLst>
          <pc:docMk/>
          <pc:sldMk cId="2732792213" sldId="309"/>
        </pc:sldMkLst>
        <pc:spChg chg="mod">
          <ac:chgData name="Thibaud Genel" userId="9452373c-8be3-4ba8-93fa-178463c0cfb9" providerId="ADAL" clId="{CD62CA10-44F8-4FA1-9597-55F7D39EBC64}" dt="2024-09-12T10:29:52.726" v="4087" actId="20577"/>
          <ac:spMkLst>
            <pc:docMk/>
            <pc:sldMk cId="2732792213" sldId="309"/>
            <ac:spMk id="3" creationId="{BB3C840E-D8FD-64D3-81D2-DE7C25DEB966}"/>
          </ac:spMkLst>
        </pc:spChg>
        <pc:spChg chg="add mod">
          <ac:chgData name="Thibaud Genel" userId="9452373c-8be3-4ba8-93fa-178463c0cfb9" providerId="ADAL" clId="{CD62CA10-44F8-4FA1-9597-55F7D39EBC64}" dt="2024-09-23T07:42:47.061" v="5591" actId="20577"/>
          <ac:spMkLst>
            <pc:docMk/>
            <pc:sldMk cId="2732792213" sldId="309"/>
            <ac:spMk id="4" creationId="{6D107B3F-430B-F749-D51F-AF9222D1AA41}"/>
          </ac:spMkLst>
        </pc:spChg>
        <pc:picChg chg="mod">
          <ac:chgData name="Thibaud Genel" userId="9452373c-8be3-4ba8-93fa-178463c0cfb9" providerId="ADAL" clId="{CD62CA10-44F8-4FA1-9597-55F7D39EBC64}" dt="2024-09-23T14:42:44.949" v="5598" actId="1076"/>
          <ac:picMkLst>
            <pc:docMk/>
            <pc:sldMk cId="2732792213" sldId="309"/>
            <ac:picMk id="9" creationId="{CB453410-22AE-EF80-29B1-D02B49C9CBAB}"/>
          </ac:picMkLst>
        </pc:picChg>
        <pc:cxnChg chg="mod">
          <ac:chgData name="Thibaud Genel" userId="9452373c-8be3-4ba8-93fa-178463c0cfb9" providerId="ADAL" clId="{CD62CA10-44F8-4FA1-9597-55F7D39EBC64}" dt="2024-09-23T14:43:07.421" v="5601" actId="14100"/>
          <ac:cxnSpMkLst>
            <pc:docMk/>
            <pc:sldMk cId="2732792213" sldId="309"/>
            <ac:cxnSpMk id="6" creationId="{D8941008-15E0-C3D6-E619-C760058C206A}"/>
          </ac:cxnSpMkLst>
        </pc:cxnChg>
      </pc:sldChg>
      <pc:sldChg chg="addSp delSp modSp add mod">
        <pc:chgData name="Thibaud Genel" userId="9452373c-8be3-4ba8-93fa-178463c0cfb9" providerId="ADAL" clId="{CD62CA10-44F8-4FA1-9597-55F7D39EBC64}" dt="2024-09-23T07:38:43.566" v="5544" actId="1076"/>
        <pc:sldMkLst>
          <pc:docMk/>
          <pc:sldMk cId="3220829544" sldId="310"/>
        </pc:sldMkLst>
        <pc:spChg chg="mod">
          <ac:chgData name="Thibaud Genel" userId="9452373c-8be3-4ba8-93fa-178463c0cfb9" providerId="ADAL" clId="{CD62CA10-44F8-4FA1-9597-55F7D39EBC64}" dt="2024-09-17T08:49:10.624" v="4674" actId="20577"/>
          <ac:spMkLst>
            <pc:docMk/>
            <pc:sldMk cId="3220829544" sldId="310"/>
            <ac:spMk id="2" creationId="{C7F171C9-5C0D-BB09-3F1B-4BFF9EED6538}"/>
          </ac:spMkLst>
        </pc:spChg>
        <pc:spChg chg="del mod">
          <ac:chgData name="Thibaud Genel" userId="9452373c-8be3-4ba8-93fa-178463c0cfb9" providerId="ADAL" clId="{CD62CA10-44F8-4FA1-9597-55F7D39EBC64}" dt="2024-09-17T08:49:17.926" v="4677" actId="478"/>
          <ac:spMkLst>
            <pc:docMk/>
            <pc:sldMk cId="3220829544" sldId="310"/>
            <ac:spMk id="4" creationId="{48B03F32-1D27-27AC-A075-4A44E9057A51}"/>
          </ac:spMkLst>
        </pc:spChg>
        <pc:spChg chg="add mod">
          <ac:chgData name="Thibaud Genel" userId="9452373c-8be3-4ba8-93fa-178463c0cfb9" providerId="ADAL" clId="{CD62CA10-44F8-4FA1-9597-55F7D39EBC64}" dt="2024-09-23T07:38:06.393" v="5543" actId="20577"/>
          <ac:spMkLst>
            <pc:docMk/>
            <pc:sldMk cId="3220829544" sldId="310"/>
            <ac:spMk id="4" creationId="{7B0AE990-818D-E75E-A759-18DFF00B4368}"/>
          </ac:spMkLst>
        </pc:spChg>
        <pc:picChg chg="del">
          <ac:chgData name="Thibaud Genel" userId="9452373c-8be3-4ba8-93fa-178463c0cfb9" providerId="ADAL" clId="{CD62CA10-44F8-4FA1-9597-55F7D39EBC64}" dt="2024-09-17T08:49:13.496" v="4675" actId="478"/>
          <ac:picMkLst>
            <pc:docMk/>
            <pc:sldMk cId="3220829544" sldId="310"/>
            <ac:picMk id="1025" creationId="{9FAD638A-43B4-0DA6-18CE-0575F04E1595}"/>
          </ac:picMkLst>
        </pc:picChg>
        <pc:picChg chg="add mod">
          <ac:chgData name="Thibaud Genel" userId="9452373c-8be3-4ba8-93fa-178463c0cfb9" providerId="ADAL" clId="{CD62CA10-44F8-4FA1-9597-55F7D39EBC64}" dt="2024-09-23T07:38:43.566" v="5544" actId="1076"/>
          <ac:picMkLst>
            <pc:docMk/>
            <pc:sldMk cId="3220829544" sldId="310"/>
            <ac:picMk id="1026" creationId="{3FFE35BF-86E6-4879-921D-9F3E89645578}"/>
          </ac:picMkLst>
        </pc:picChg>
      </pc:sldChg>
      <pc:sldChg chg="addSp modSp add mod">
        <pc:chgData name="Thibaud Genel" userId="9452373c-8be3-4ba8-93fa-178463c0cfb9" providerId="ADAL" clId="{CD62CA10-44F8-4FA1-9597-55F7D39EBC64}" dt="2024-09-23T14:55:40.199" v="5602" actId="14100"/>
        <pc:sldMkLst>
          <pc:docMk/>
          <pc:sldMk cId="2481446069" sldId="311"/>
        </pc:sldMkLst>
        <pc:spChg chg="add mod">
          <ac:chgData name="Thibaud Genel" userId="9452373c-8be3-4ba8-93fa-178463c0cfb9" providerId="ADAL" clId="{CD62CA10-44F8-4FA1-9597-55F7D39EBC64}" dt="2024-09-23T07:37:03.346" v="5534" actId="1076"/>
          <ac:spMkLst>
            <pc:docMk/>
            <pc:sldMk cId="2481446069" sldId="311"/>
            <ac:spMk id="5" creationId="{F89E0EAA-E952-6D64-1BC9-3E88746675C4}"/>
          </ac:spMkLst>
        </pc:spChg>
        <pc:spChg chg="mod">
          <ac:chgData name="Thibaud Genel" userId="9452373c-8be3-4ba8-93fa-178463c0cfb9" providerId="ADAL" clId="{CD62CA10-44F8-4FA1-9597-55F7D39EBC64}" dt="2024-09-23T14:55:40.199" v="5602" actId="14100"/>
          <ac:spMkLst>
            <pc:docMk/>
            <pc:sldMk cId="2481446069" sldId="311"/>
            <ac:spMk id="9" creationId="{36B44AAA-DACD-32D3-5CC9-64977D579A4C}"/>
          </ac:spMkLst>
        </pc:spChg>
        <pc:picChg chg="mod">
          <ac:chgData name="Thibaud Genel" userId="9452373c-8be3-4ba8-93fa-178463c0cfb9" providerId="ADAL" clId="{CD62CA10-44F8-4FA1-9597-55F7D39EBC64}" dt="2024-09-18T07:45:25.252" v="5365" actId="1076"/>
          <ac:picMkLst>
            <pc:docMk/>
            <pc:sldMk cId="2481446069" sldId="311"/>
            <ac:picMk id="6" creationId="{6319E304-9765-897C-F938-4A66DC450570}"/>
          </ac:picMkLst>
        </pc:picChg>
        <pc:picChg chg="mod modCrop">
          <ac:chgData name="Thibaud Genel" userId="9452373c-8be3-4ba8-93fa-178463c0cfb9" providerId="ADAL" clId="{CD62CA10-44F8-4FA1-9597-55F7D39EBC64}" dt="2024-09-18T07:45:30.572" v="5366" actId="1076"/>
          <ac:picMkLst>
            <pc:docMk/>
            <pc:sldMk cId="2481446069" sldId="311"/>
            <ac:picMk id="8" creationId="{75AA9283-84BB-904F-E410-8B27DE2D9943}"/>
          </ac:picMkLst>
        </pc:picChg>
      </pc:sldChg>
      <pc:sldChg chg="new del">
        <pc:chgData name="Thibaud Genel" userId="9452373c-8be3-4ba8-93fa-178463c0cfb9" providerId="ADAL" clId="{CD62CA10-44F8-4FA1-9597-55F7D39EBC64}" dt="2024-09-17T09:31:22.502" v="4695" actId="680"/>
        <pc:sldMkLst>
          <pc:docMk/>
          <pc:sldMk cId="2979145151" sldId="3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9DD1C9B-3185-55D9-055D-5CBF773251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0304FE-3019-3E3B-6A89-986FAD1D24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00F24-9905-4E74-9FF9-4B753D927963}" type="datetimeFigureOut">
              <a:rPr lang="fr-FR" smtClean="0"/>
              <a:t>23/09/2024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2E3DA-D810-5F1A-21DF-57C3442658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0B8618-EF1E-751F-8EFC-37571F24FA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E2A67-CDAF-479B-A35B-596FC7572D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481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77AF-C675-4011-862B-C540D5E636E0}" type="datetimeFigureOut">
              <a:rPr lang="fr-FR" smtClean="0"/>
              <a:t>23/09/2024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2123-6663-46E8-8DF9-F964F0770D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727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hyperlink" Target="https://www.atmosud.org/" TargetMode="External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13.png"/><Relationship Id="rId5" Type="http://schemas.openxmlformats.org/officeDocument/2006/relationships/image" Target="../media/image23.png"/><Relationship Id="rId10" Type="http://schemas.openxmlformats.org/officeDocument/2006/relationships/image" Target="../media/image1.png"/><Relationship Id="rId4" Type="http://schemas.openxmlformats.org/officeDocument/2006/relationships/image" Target="../media/image22.svg"/><Relationship Id="rId9" Type="http://schemas.openxmlformats.org/officeDocument/2006/relationships/image" Target="../media/image2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re sur une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E8BAEB7D-F050-6089-C00C-F9935B36F4C3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8725B-FFF1-416D-7578-CF4C7F922955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980CE5-05E7-47A4-14F3-AE79E49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01" y="1283621"/>
            <a:ext cx="2955198" cy="11786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D98052-BDCC-BEE4-9F11-7956A72CAF2B}"/>
              </a:ext>
            </a:extLst>
          </p:cNvPr>
          <p:cNvSpPr/>
          <p:nvPr userDrawn="1"/>
        </p:nvSpPr>
        <p:spPr>
          <a:xfrm>
            <a:off x="7032567" y="257695"/>
            <a:ext cx="4548448" cy="30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467B0D4-4068-20B3-CED2-818606B57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323101"/>
            <a:ext cx="4351714" cy="29039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2C4F6D-028C-99DC-C0F9-547C24A6C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215" r="15006" b="17749"/>
          <a:stretch/>
        </p:blipFill>
        <p:spPr>
          <a:xfrm>
            <a:off x="0" y="3438103"/>
            <a:ext cx="1133609" cy="2139169"/>
          </a:xfrm>
          <a:prstGeom prst="rect">
            <a:avLst/>
          </a:prstGeom>
        </p:spPr>
      </p:pic>
      <p:pic>
        <p:nvPicPr>
          <p:cNvPr id="13" name="object 19">
            <a:extLst>
              <a:ext uri="{FF2B5EF4-FFF2-40B4-BE49-F238E27FC236}">
                <a16:creationId xmlns:a16="http://schemas.microsoft.com/office/drawing/2014/main" id="{C35FF8DD-3007-3AF9-153D-32B577898F94}"/>
              </a:ext>
            </a:extLst>
          </p:cNvPr>
          <p:cNvPicPr/>
          <p:nvPr userDrawn="1"/>
        </p:nvPicPr>
        <p:blipFill rotWithShape="1">
          <a:blip r:embed="rId5" cstate="print"/>
          <a:srcRect t="2" b="-2"/>
          <a:stretch/>
        </p:blipFill>
        <p:spPr>
          <a:xfrm>
            <a:off x="801878" y="5150520"/>
            <a:ext cx="4581524" cy="4571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7352D6E9-9998-B2F3-E529-13F2CB1E5966}"/>
              </a:ext>
            </a:extLst>
          </p:cNvPr>
          <p:cNvSpPr txBox="1">
            <a:spLocks/>
          </p:cNvSpPr>
          <p:nvPr userDrawn="1"/>
        </p:nvSpPr>
        <p:spPr>
          <a:xfrm>
            <a:off x="9439939" y="3875132"/>
            <a:ext cx="2594344" cy="35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rgbClr val="245AA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00" b="1" cap="none" baseline="0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Intervenant(s) :</a:t>
            </a:r>
          </a:p>
        </p:txBody>
      </p:sp>
      <p:pic>
        <p:nvPicPr>
          <p:cNvPr id="18" name="Graphique 17" descr="Utilisateur contour">
            <a:extLst>
              <a:ext uri="{FF2B5EF4-FFF2-40B4-BE49-F238E27FC236}">
                <a16:creationId xmlns:a16="http://schemas.microsoft.com/office/drawing/2014/main" id="{3962309C-277A-CC39-6DA6-2F4FF3C363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6840" y="4272975"/>
            <a:ext cx="212590" cy="212590"/>
          </a:xfrm>
          <a:prstGeom prst="rect">
            <a:avLst/>
          </a:prstGeom>
        </p:spPr>
      </p:pic>
      <p:pic>
        <p:nvPicPr>
          <p:cNvPr id="20" name="Graphique 19" descr="Toque d'étudiant contour">
            <a:extLst>
              <a:ext uri="{FF2B5EF4-FFF2-40B4-BE49-F238E27FC236}">
                <a16:creationId xmlns:a16="http://schemas.microsoft.com/office/drawing/2014/main" id="{80C26B8C-1644-26FD-3F41-5D8F42C5EF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0199" y="4552806"/>
            <a:ext cx="237155" cy="237155"/>
          </a:xfrm>
          <a:prstGeom prst="rect">
            <a:avLst/>
          </a:prstGeom>
        </p:spPr>
      </p:pic>
      <p:pic>
        <p:nvPicPr>
          <p:cNvPr id="22" name="Graphique 21" descr="Combiné contour">
            <a:extLst>
              <a:ext uri="{FF2B5EF4-FFF2-40B4-BE49-F238E27FC236}">
                <a16:creationId xmlns:a16="http://schemas.microsoft.com/office/drawing/2014/main" id="{5FDFD03B-1302-EA0D-1E2A-B1E7EE1CE86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1039" y="5158230"/>
            <a:ext cx="191017" cy="191017"/>
          </a:xfrm>
          <a:prstGeom prst="rect">
            <a:avLst/>
          </a:prstGeom>
        </p:spPr>
      </p:pic>
      <p:pic>
        <p:nvPicPr>
          <p:cNvPr id="24" name="Graphique 23" descr="Adresse de courrier contour">
            <a:extLst>
              <a:ext uri="{FF2B5EF4-FFF2-40B4-BE49-F238E27FC236}">
                <a16:creationId xmlns:a16="http://schemas.microsoft.com/office/drawing/2014/main" id="{1DFB69AC-3BDB-3050-BA9E-C1C84703157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8413" y="5417528"/>
            <a:ext cx="197841" cy="197841"/>
          </a:xfrm>
          <a:prstGeom prst="rect">
            <a:avLst/>
          </a:prstGeom>
        </p:spPr>
      </p:pic>
      <p:sp>
        <p:nvSpPr>
          <p:cNvPr id="25" name="Espace réservé du texte 23">
            <a:extLst>
              <a:ext uri="{FF2B5EF4-FFF2-40B4-BE49-F238E27FC236}">
                <a16:creationId xmlns:a16="http://schemas.microsoft.com/office/drawing/2014/main" id="{BE68CED8-25D1-87D1-5D9A-A10428A83B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1236299" y="4246179"/>
            <a:ext cx="7645400" cy="8569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5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Titre sur une ligne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29C2EF6-3BC0-8736-D19F-F87D8AAA6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9740382" y="4294641"/>
            <a:ext cx="2092325" cy="246882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70DEAF42-9C39-60FD-8013-DAF55EE2F1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9733008" y="5150520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200A625F-87CC-AF26-5744-0830EECCC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9743136" y="4552053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D71AB3F8-81FE-000B-EE9D-69D7C2629A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9733008" y="5417528"/>
            <a:ext cx="2092325" cy="232684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423674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Contenu text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688" y="1719963"/>
            <a:ext cx="6990353" cy="2172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DE25-92E3-60A9-8E46-5CB7EEAC9C9E}"/>
              </a:ext>
            </a:extLst>
          </p:cNvPr>
          <p:cNvSpPr/>
          <p:nvPr userDrawn="1"/>
        </p:nvSpPr>
        <p:spPr>
          <a:xfrm>
            <a:off x="7485811" y="1611230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EED6919A-62ED-0112-FC26-B3414A420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7843" y="1710929"/>
            <a:ext cx="4429469" cy="21709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85E6E-5790-DC54-79FB-49783822D078}"/>
              </a:ext>
            </a:extLst>
          </p:cNvPr>
          <p:cNvSpPr/>
          <p:nvPr userDrawn="1"/>
        </p:nvSpPr>
        <p:spPr>
          <a:xfrm>
            <a:off x="7481496" y="4071365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419F85BF-4A9D-4CC7-D709-CA4DE8211B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1" y="4147418"/>
            <a:ext cx="4429469" cy="21709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515B0A15-8CD7-EC96-F13F-875C30A63A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6959" y="4171450"/>
            <a:ext cx="6990353" cy="2172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704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AB996259-B3F6-D555-5B80-2AB11AB74D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21253052-6A35-2884-CB14-CCBB03FF5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1"/>
          <a:stretch>
            <a:fillRect/>
          </a:stretch>
        </p:blipFill>
        <p:spPr>
          <a:xfrm rot="-10800000">
            <a:off x="11008894" y="5967661"/>
            <a:ext cx="1183104" cy="576115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2090F771-C9DF-BD43-B1B6-543EA8B0EE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248273" y="6109124"/>
            <a:ext cx="734592" cy="293192"/>
          </a:xfrm>
          <a:prstGeom prst="rect">
            <a:avLst/>
          </a:prstGeom>
        </p:spPr>
      </p:pic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0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2 images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4"/>
            <a:ext cx="4548448" cy="251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5" name="Espace réservé du texte 18">
            <a:extLst>
              <a:ext uri="{FF2B5EF4-FFF2-40B4-BE49-F238E27FC236}">
                <a16:creationId xmlns:a16="http://schemas.microsoft.com/office/drawing/2014/main" id="{7782CF6B-EF8E-9EED-6ECE-6B053E50E5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8A92BFD4-5989-7482-5D0D-B509DEC8301E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105484"/>
            <a:ext cx="4548448" cy="287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3" name="Espace réservé pour une image  3">
            <a:extLst>
              <a:ext uri="{FF2B5EF4-FFF2-40B4-BE49-F238E27FC236}">
                <a16:creationId xmlns:a16="http://schemas.microsoft.com/office/drawing/2014/main" id="{6238D125-2322-4C68-F0D9-16C92F77C4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8504" y="1230594"/>
            <a:ext cx="6070140" cy="5122138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1" y="1230594"/>
            <a:ext cx="5305284" cy="508781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8788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1 image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5"/>
            <a:ext cx="4548448" cy="246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5" name="Espace réservé du texte 18">
            <a:extLst>
              <a:ext uri="{FF2B5EF4-FFF2-40B4-BE49-F238E27FC236}">
                <a16:creationId xmlns:a16="http://schemas.microsoft.com/office/drawing/2014/main" id="{7782CF6B-EF8E-9EED-6ECE-6B053E50E5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8A92BFD4-5989-7482-5D0D-B509DEC8301E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105484"/>
            <a:ext cx="4548448" cy="287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0" y="1230594"/>
            <a:ext cx="11671901" cy="508781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6825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1 image 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5"/>
            <a:ext cx="4548448" cy="2210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70080"/>
            <a:ext cx="4548448" cy="381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049" y="273466"/>
            <a:ext cx="11671901" cy="5819685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71035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du graphique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0030FD82-F5EE-7D51-8278-291B22BEF5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3996435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F36947CD-3084-CE93-6ED3-286D497A6C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4834638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01C2D987-6781-4FC8-57BA-4162E8AAC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5672841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D1C5AE1-DC99-14A3-F369-3F87AC475B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6513446" y="1075783"/>
            <a:ext cx="494546" cy="45786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79889BB9-A77D-2AD9-52A7-5838C89F4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7354051" y="10757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1EEA9145-DDCF-FD1B-1762-69585250F1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8192254" y="1068646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u graphique 3">
            <a:extLst>
              <a:ext uri="{FF2B5EF4-FFF2-40B4-BE49-F238E27FC236}">
                <a16:creationId xmlns:a16="http://schemas.microsoft.com/office/drawing/2014/main" id="{B39499A9-C517-1A91-01B5-95195B0AEAE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55588" y="1651495"/>
            <a:ext cx="11631612" cy="4608018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0D997D-8CEC-4F56-B4B1-BA27828A73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6725" y="1076325"/>
            <a:ext cx="3181350" cy="455613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370441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Graphiqu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graphique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graphique 3">
            <a:extLst>
              <a:ext uri="{FF2B5EF4-FFF2-40B4-BE49-F238E27FC236}">
                <a16:creationId xmlns:a16="http://schemas.microsoft.com/office/drawing/2014/main" id="{D91765DE-8535-F846-994A-183D43D2214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55588" y="1949558"/>
            <a:ext cx="5579728" cy="441628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23CC7612-CB3D-DB09-0786-367A229112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D7CFF73A-0335-1B43-B977-AD6A9EA9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A5D1F624-90A6-0BE8-6D58-33EE4F0555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C08463F0-CDA4-668F-2808-29435F95C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BE89B688-9A6B-041C-C75D-28D596A8E2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314901B3-3353-0235-AB3A-FC8E05795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graphique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9FBE938-3CAD-F2C7-4546-8764DDB32EAD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31" name="Espace réservé du texte 6">
            <a:extLst>
              <a:ext uri="{FF2B5EF4-FFF2-40B4-BE49-F238E27FC236}">
                <a16:creationId xmlns:a16="http://schemas.microsoft.com/office/drawing/2014/main" id="{3D787C7F-9D8F-0ACD-6C26-F1B276098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6E2EF868-25B0-BB29-F707-8FF8ED1EDC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3930997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1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du tableau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B666B212-6879-3358-3C84-AAA2223EF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3996435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75ACF8C2-A529-B98F-5F7A-5C568FD54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4834638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78843BDD-A160-7CA7-24FB-D1F019C14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5672841" y="10729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C3EC1414-EF21-E292-B9CD-7093FA8BA1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6513446" y="1075783"/>
            <a:ext cx="494546" cy="45786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B4CFE221-EAA3-419D-BD6F-3EAAD3822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7354051" y="1075782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BCCF6656-C472-32C1-E452-E71E6AA89A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8192254" y="1068646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ableau 13">
            <a:extLst>
              <a:ext uri="{FF2B5EF4-FFF2-40B4-BE49-F238E27FC236}">
                <a16:creationId xmlns:a16="http://schemas.microsoft.com/office/drawing/2014/main" id="{261701BC-C835-8BED-4CE5-F4C40FBF8C17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255588" y="1662188"/>
            <a:ext cx="11631612" cy="466566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CAD351DA-AB0B-D90F-FFF8-769295A132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725" y="1076325"/>
            <a:ext cx="3181350" cy="455613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2469187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2 Tableau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tableau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tableau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ableau 13">
            <a:extLst>
              <a:ext uri="{FF2B5EF4-FFF2-40B4-BE49-F238E27FC236}">
                <a16:creationId xmlns:a16="http://schemas.microsoft.com/office/drawing/2014/main" id="{07283FE5-B311-0782-CC4B-1178AEC7E81C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255588" y="1957578"/>
            <a:ext cx="5579728" cy="4437178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645A91CE-792E-6001-6747-77779FBD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10763A-08A0-464C-7C6B-DB24D671220E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1B4A79A5-8556-81A1-1991-87893F72E7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22">
            <a:extLst>
              <a:ext uri="{FF2B5EF4-FFF2-40B4-BE49-F238E27FC236}">
                <a16:creationId xmlns:a16="http://schemas.microsoft.com/office/drawing/2014/main" id="{BD025B1C-40E7-BEB7-B531-517730702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0DB21D35-3E50-5EDD-6BA9-2E716B13C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A2913BC2-CC46-8AD3-BEB1-4DA20AD13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918594AB-5326-16FD-3F6F-E84C0C4348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F4096F0F-831E-181D-D183-3D86C4CDCA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06F569FA-AC4D-7B4C-D2DF-DF99D519B3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96CF8DB0-1B46-224C-EA5C-9ACF648A5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578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1 C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de la carte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B666B212-6879-3358-3C84-AAA2223EF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11050537" y="1951830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75ACF8C2-A529-B98F-5F7A-5C568FD54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1061688" y="2558207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78843BDD-A160-7CA7-24FB-D1F019C14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11061688" y="3151555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C3EC1414-EF21-E292-B9CD-7093FA8BA1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11061688" y="3758832"/>
            <a:ext cx="494546" cy="45786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B4CFE221-EAA3-419D-BD6F-3EAAD3822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11072839" y="4346937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BCCF6656-C472-32C1-E452-E71E6AA89A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11072839" y="4940285"/>
            <a:ext cx="494546" cy="46310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99C5C027-7905-3AB0-ABF4-BC289CE01E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5588" y="1119427"/>
            <a:ext cx="10460037" cy="52387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6048DB96-B668-4D79-2EDB-7654A8AF63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13159" y="1013588"/>
            <a:ext cx="1241895" cy="455613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77289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re sur deux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EDFCC1DF-E42E-F9BA-F96B-8C944C9681E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2FF1B-2603-F034-C948-1705FF598188}"/>
              </a:ext>
            </a:extLst>
          </p:cNvPr>
          <p:cNvSpPr>
            <a:spLocks/>
          </p:cNvSpPr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C41E22-0E99-ED10-E5E4-FD5E4F94C3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01" y="1283621"/>
            <a:ext cx="2955198" cy="11786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28B241-B694-BA10-2548-28B51ABB26E3}"/>
              </a:ext>
            </a:extLst>
          </p:cNvPr>
          <p:cNvSpPr/>
          <p:nvPr userDrawn="1"/>
        </p:nvSpPr>
        <p:spPr>
          <a:xfrm>
            <a:off x="7032567" y="257695"/>
            <a:ext cx="4548448" cy="30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5" name="Image 1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795AAE5-E864-4A6F-6963-7E0BE886B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6" y="323101"/>
            <a:ext cx="4351714" cy="29039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750B23-B51C-52E5-E9E8-184846B21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215" r="15006" b="17749"/>
          <a:stretch/>
        </p:blipFill>
        <p:spPr>
          <a:xfrm>
            <a:off x="0" y="3438103"/>
            <a:ext cx="1133609" cy="2139169"/>
          </a:xfrm>
          <a:prstGeom prst="rect">
            <a:avLst/>
          </a:prstGeom>
        </p:spPr>
      </p:pic>
      <p:pic>
        <p:nvPicPr>
          <p:cNvPr id="17" name="object 19">
            <a:extLst>
              <a:ext uri="{FF2B5EF4-FFF2-40B4-BE49-F238E27FC236}">
                <a16:creationId xmlns:a16="http://schemas.microsoft.com/office/drawing/2014/main" id="{CEE0979A-EC8E-45CB-6032-9C6DB5267F85}"/>
              </a:ext>
            </a:extLst>
          </p:cNvPr>
          <p:cNvPicPr/>
          <p:nvPr userDrawn="1"/>
        </p:nvPicPr>
        <p:blipFill rotWithShape="1">
          <a:blip r:embed="rId5" cstate="print"/>
          <a:srcRect t="2" b="-2"/>
          <a:stretch/>
        </p:blipFill>
        <p:spPr>
          <a:xfrm>
            <a:off x="801878" y="5150520"/>
            <a:ext cx="4581524" cy="45719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5D227711-7ED8-3466-07D1-33DE9311EF82}"/>
              </a:ext>
            </a:extLst>
          </p:cNvPr>
          <p:cNvSpPr txBox="1">
            <a:spLocks/>
          </p:cNvSpPr>
          <p:nvPr userDrawn="1"/>
        </p:nvSpPr>
        <p:spPr>
          <a:xfrm>
            <a:off x="9439939" y="3875132"/>
            <a:ext cx="2594344" cy="35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rgbClr val="245AA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00" b="1" cap="none" baseline="0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Intervenant(s) :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26607F3-7C53-40DF-031E-2A6D18DFC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1236299" y="3438103"/>
            <a:ext cx="7645400" cy="15779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5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Titre sur deux lignes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pic>
        <p:nvPicPr>
          <p:cNvPr id="25" name="Graphique 24" descr="Utilisateur contour">
            <a:extLst>
              <a:ext uri="{FF2B5EF4-FFF2-40B4-BE49-F238E27FC236}">
                <a16:creationId xmlns:a16="http://schemas.microsoft.com/office/drawing/2014/main" id="{AB9ADB52-B95E-4F51-4A16-7B299971CC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6840" y="4272975"/>
            <a:ext cx="212590" cy="212590"/>
          </a:xfrm>
          <a:prstGeom prst="rect">
            <a:avLst/>
          </a:prstGeom>
        </p:spPr>
      </p:pic>
      <p:pic>
        <p:nvPicPr>
          <p:cNvPr id="26" name="Graphique 25" descr="Toque d'étudiant contour">
            <a:extLst>
              <a:ext uri="{FF2B5EF4-FFF2-40B4-BE49-F238E27FC236}">
                <a16:creationId xmlns:a16="http://schemas.microsoft.com/office/drawing/2014/main" id="{9F285BDD-0E79-B9AD-78A2-7D99DC0D87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0199" y="4552806"/>
            <a:ext cx="237155" cy="237155"/>
          </a:xfrm>
          <a:prstGeom prst="rect">
            <a:avLst/>
          </a:prstGeom>
        </p:spPr>
      </p:pic>
      <p:pic>
        <p:nvPicPr>
          <p:cNvPr id="27" name="Graphique 26" descr="Combiné contour">
            <a:extLst>
              <a:ext uri="{FF2B5EF4-FFF2-40B4-BE49-F238E27FC236}">
                <a16:creationId xmlns:a16="http://schemas.microsoft.com/office/drawing/2014/main" id="{D29EFED9-47BF-37BD-08D4-7DBBCFA788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1039" y="5158230"/>
            <a:ext cx="191017" cy="191017"/>
          </a:xfrm>
          <a:prstGeom prst="rect">
            <a:avLst/>
          </a:prstGeom>
        </p:spPr>
      </p:pic>
      <p:pic>
        <p:nvPicPr>
          <p:cNvPr id="28" name="Graphique 27" descr="Adresse de courrier contour">
            <a:extLst>
              <a:ext uri="{FF2B5EF4-FFF2-40B4-BE49-F238E27FC236}">
                <a16:creationId xmlns:a16="http://schemas.microsoft.com/office/drawing/2014/main" id="{97777231-3F67-7217-122A-86267EBE937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8413" y="5417528"/>
            <a:ext cx="197841" cy="197841"/>
          </a:xfrm>
          <a:prstGeom prst="rect">
            <a:avLst/>
          </a:prstGeom>
        </p:spPr>
      </p:pic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018F41C2-EDFA-02BE-5E9F-728214FBBC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9740382" y="4294641"/>
            <a:ext cx="2092325" cy="246882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89C10945-0618-DB1C-4801-E0D0659277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9733008" y="5150520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6FB9D63E-37DE-1C34-C4A6-FC532C99AE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9743136" y="4552053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0AF8CE1F-845D-6AAF-5696-1CA0A0975B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9733008" y="5417528"/>
            <a:ext cx="2092325" cy="232684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2242871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2 Cart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carte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carte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5" name="Espace réservé du texte 6">
            <a:extLst>
              <a:ext uri="{FF2B5EF4-FFF2-40B4-BE49-F238E27FC236}">
                <a16:creationId xmlns:a16="http://schemas.microsoft.com/office/drawing/2014/main" id="{3486096A-A219-0234-6995-FC1E8778E6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645A91CE-792E-6001-6747-77779FBD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0AAA24-BAE0-CB3B-EFDF-CCCC584A9A28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3" name="Espace réservé pour une image  9">
            <a:extLst>
              <a:ext uri="{FF2B5EF4-FFF2-40B4-BE49-F238E27FC236}">
                <a16:creationId xmlns:a16="http://schemas.microsoft.com/office/drawing/2014/main" id="{2F02EFF4-12F8-9BB6-787E-51A647F33C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5588" y="1960055"/>
            <a:ext cx="5584823" cy="4422641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F4D4ADB-C1B3-8587-494D-0409AB6165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4" name="Espace réservé pour une image  3">
            <a:extLst>
              <a:ext uri="{FF2B5EF4-FFF2-40B4-BE49-F238E27FC236}">
                <a16:creationId xmlns:a16="http://schemas.microsoft.com/office/drawing/2014/main" id="{9A62A9E5-3536-840B-38A7-3585EF4D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7963C735-9405-C518-4AE7-CAF81E517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8C6CD886-3307-E953-3754-0B8E95D1BA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9BDBDEAC-BB77-A9F7-5BD7-3D42498B32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0A525E68-0EF8-5BAC-BD25-073B75DA2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4BB6C07B-3D50-EA27-F757-D801EBE8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473166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Diapo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C6606B-B130-E591-6484-79C629AF8A17}"/>
              </a:ext>
            </a:extLst>
          </p:cNvPr>
          <p:cNvSpPr/>
          <p:nvPr userDrawn="1"/>
        </p:nvSpPr>
        <p:spPr>
          <a:xfrm>
            <a:off x="1937084" y="962526"/>
            <a:ext cx="5065295" cy="4872790"/>
          </a:xfrm>
          <a:prstGeom prst="rect">
            <a:avLst/>
          </a:pr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D68D9-2579-8C04-5ED8-4369BF799DC7}"/>
              </a:ext>
            </a:extLst>
          </p:cNvPr>
          <p:cNvSpPr/>
          <p:nvPr userDrawn="1"/>
        </p:nvSpPr>
        <p:spPr>
          <a:xfrm>
            <a:off x="5841437" y="1756611"/>
            <a:ext cx="4548448" cy="330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4" name="Image 13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F4DC959-1217-F072-CBF2-A73FC8E7B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3" y="1946928"/>
            <a:ext cx="4020955" cy="2903985"/>
          </a:xfrm>
          <a:prstGeom prst="rect">
            <a:avLst/>
          </a:prstGeom>
        </p:spPr>
      </p:pic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9BD68A02-DCEB-AB6C-6036-29A3278B7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4569" y="2847547"/>
            <a:ext cx="3299059" cy="355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Insérer numéro de téléphone</a:t>
            </a:r>
          </a:p>
        </p:txBody>
      </p:sp>
      <p:pic>
        <p:nvPicPr>
          <p:cNvPr id="31" name="Graphique 30" descr="Combiné contour">
            <a:extLst>
              <a:ext uri="{FF2B5EF4-FFF2-40B4-BE49-F238E27FC236}">
                <a16:creationId xmlns:a16="http://schemas.microsoft.com/office/drawing/2014/main" id="{694AD1AD-6927-E6C6-654C-C3FD0226E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552" y="2880228"/>
            <a:ext cx="191017" cy="191017"/>
          </a:xfrm>
          <a:prstGeom prst="rect">
            <a:avLst/>
          </a:prstGeom>
        </p:spPr>
      </p:pic>
      <p:pic>
        <p:nvPicPr>
          <p:cNvPr id="32" name="Graphique 31" descr="Adresse de courrier contour">
            <a:extLst>
              <a:ext uri="{FF2B5EF4-FFF2-40B4-BE49-F238E27FC236}">
                <a16:creationId xmlns:a16="http://schemas.microsoft.com/office/drawing/2014/main" id="{0C8E35EF-B42E-F234-B0DC-5D37DFAA1E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5169" y="3253902"/>
            <a:ext cx="197841" cy="197841"/>
          </a:xfrm>
          <a:prstGeom prst="rect">
            <a:avLst/>
          </a:prstGeom>
        </p:spPr>
      </p:pic>
      <p:pic>
        <p:nvPicPr>
          <p:cNvPr id="34" name="Graphique 33" descr="Lien contour">
            <a:hlinkClick r:id="rId7"/>
            <a:extLst>
              <a:ext uri="{FF2B5EF4-FFF2-40B4-BE49-F238E27FC236}">
                <a16:creationId xmlns:a16="http://schemas.microsoft.com/office/drawing/2014/main" id="{8CCF36D9-5655-26B9-891F-16B3DE5938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3739" y="3825042"/>
            <a:ext cx="316830" cy="31683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E01CE01-9DEE-2DBB-FA29-9CD61F42D9E1}"/>
              </a:ext>
            </a:extLst>
          </p:cNvPr>
          <p:cNvSpPr/>
          <p:nvPr userDrawn="1"/>
        </p:nvSpPr>
        <p:spPr>
          <a:xfrm>
            <a:off x="1802115" y="866274"/>
            <a:ext cx="2087146" cy="89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441221A-EAB5-B4A0-1D56-F34F178879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26" y="758854"/>
            <a:ext cx="1943949" cy="775327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1AEF1C24-5F9E-6B4C-5178-D4E3E6A42609}"/>
              </a:ext>
            </a:extLst>
          </p:cNvPr>
          <p:cNvSpPr txBox="1"/>
          <p:nvPr userDrawn="1"/>
        </p:nvSpPr>
        <p:spPr>
          <a:xfrm>
            <a:off x="2220961" y="2112157"/>
            <a:ext cx="15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Présenté par : </a:t>
            </a:r>
          </a:p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Coordonnées :</a:t>
            </a:r>
          </a:p>
          <a:p>
            <a:endParaRPr lang="fr-FR" sz="1200" baseline="0" dirty="0">
              <a:solidFill>
                <a:srgbClr val="245AA6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8271FD7-7E5A-B8AC-1EE9-2E5912123D1F}"/>
              </a:ext>
            </a:extLst>
          </p:cNvPr>
          <p:cNvSpPr txBox="1"/>
          <p:nvPr userDrawn="1"/>
        </p:nvSpPr>
        <p:spPr>
          <a:xfrm>
            <a:off x="2358752" y="3849007"/>
            <a:ext cx="2838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Consulter le site web AtmoSud</a:t>
            </a:r>
            <a:endParaRPr lang="fr-FR" sz="1200" baseline="0" dirty="0">
              <a:solidFill>
                <a:srgbClr val="245AA6"/>
              </a:solidFill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0AB401BC-9C63-D360-F6D6-2E99E6FD41C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40" name="Espace réservé du texte 6">
            <a:extLst>
              <a:ext uri="{FF2B5EF4-FFF2-40B4-BE49-F238E27FC236}">
                <a16:creationId xmlns:a16="http://schemas.microsoft.com/office/drawing/2014/main" id="{64F7351D-A744-681D-8622-B3A2AE43C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14569" y="3243697"/>
            <a:ext cx="3299059" cy="29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E-mail</a:t>
            </a:r>
          </a:p>
        </p:txBody>
      </p:sp>
      <p:sp>
        <p:nvSpPr>
          <p:cNvPr id="41" name="Espace réservé du texte 6">
            <a:extLst>
              <a:ext uri="{FF2B5EF4-FFF2-40B4-BE49-F238E27FC236}">
                <a16:creationId xmlns:a16="http://schemas.microsoft.com/office/drawing/2014/main" id="{EBC9BB10-A87A-C5D7-4BCF-8EC0106A3B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5820" y="2140525"/>
            <a:ext cx="3299059" cy="261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</p:spTree>
    <p:extLst>
      <p:ext uri="{BB962C8B-B14F-4D97-AF65-F5344CB8AC3E}">
        <p14:creationId xmlns:p14="http://schemas.microsoft.com/office/powerpoint/2010/main" val="202342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855629B2-E7D5-BDAA-B494-7280467F052F}"/>
              </a:ext>
            </a:extLst>
          </p:cNvPr>
          <p:cNvSpPr txBox="1"/>
          <p:nvPr userDrawn="1"/>
        </p:nvSpPr>
        <p:spPr>
          <a:xfrm>
            <a:off x="625589" y="1929431"/>
            <a:ext cx="1120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Sources d’émissions externes / Chemin d’accès :</a:t>
            </a:r>
            <a:endParaRPr lang="fr-FR" sz="1500" dirty="0">
              <a:solidFill>
                <a:srgbClr val="245AA6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640C01-ECFA-B559-37B6-3B118BC32125}"/>
              </a:ext>
            </a:extLst>
          </p:cNvPr>
          <p:cNvSpPr txBox="1"/>
          <p:nvPr userDrawn="1"/>
        </p:nvSpPr>
        <p:spPr>
          <a:xfrm>
            <a:off x="625589" y="2988465"/>
            <a:ext cx="1061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Sources internes / Chemin d’accès : 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72E2EB6-071A-9D3C-1A09-DFE16FD7DC6D}"/>
              </a:ext>
            </a:extLst>
          </p:cNvPr>
          <p:cNvSpPr txBox="1"/>
          <p:nvPr userDrawn="1"/>
        </p:nvSpPr>
        <p:spPr>
          <a:xfrm>
            <a:off x="628097" y="4120995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Effets et réactions / Chemin d’accès : 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2F01936-BCEA-9179-396F-02EED15C1BE9}"/>
              </a:ext>
            </a:extLst>
          </p:cNvPr>
          <p:cNvSpPr txBox="1"/>
          <p:nvPr userDrawn="1"/>
        </p:nvSpPr>
        <p:spPr>
          <a:xfrm>
            <a:off x="635114" y="5257386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Mobilités douces / Chemin d’accès : 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FA2D0E1-257A-8350-07F8-DFD6D25BFADC}"/>
              </a:ext>
            </a:extLst>
          </p:cNvPr>
          <p:cNvSpPr txBox="1"/>
          <p:nvPr userDrawn="1"/>
        </p:nvSpPr>
        <p:spPr>
          <a:xfrm>
            <a:off x="6533241" y="4120699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Station de mesure AtmoSud / Chemin d’accès : 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E6303D8-A1FA-E64B-4E3F-D70BEF37963D}"/>
              </a:ext>
            </a:extLst>
          </p:cNvPr>
          <p:cNvSpPr txBox="1"/>
          <p:nvPr userDrawn="1"/>
        </p:nvSpPr>
        <p:spPr>
          <a:xfrm>
            <a:off x="6533241" y="5283710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Les principaux polluants / Chemin d’accès :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1EB8355-E1D5-ABCC-59C4-9762928D5024}"/>
              </a:ext>
            </a:extLst>
          </p:cNvPr>
          <p:cNvSpPr txBox="1"/>
          <p:nvPr userDrawn="1"/>
        </p:nvSpPr>
        <p:spPr>
          <a:xfrm>
            <a:off x="255920" y="234138"/>
            <a:ext cx="1163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Icônes utiles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9ED75B-7FBA-5CF8-0ADF-A5220759F39E}"/>
              </a:ext>
            </a:extLst>
          </p:cNvPr>
          <p:cNvSpPr txBox="1"/>
          <p:nvPr userDrawn="1"/>
        </p:nvSpPr>
        <p:spPr>
          <a:xfrm>
            <a:off x="330759" y="1167500"/>
            <a:ext cx="11201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Tous les visuels sont disponibles dans un fichier dédié :</a:t>
            </a:r>
          </a:p>
        </p:txBody>
      </p:sp>
    </p:spTree>
    <p:extLst>
      <p:ext uri="{BB962C8B-B14F-4D97-AF65-F5344CB8AC3E}">
        <p14:creationId xmlns:p14="http://schemas.microsoft.com/office/powerpoint/2010/main" val="372176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Inter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318B716-841B-13EC-816D-D2C4B095B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0" t="16215" r="16851" b="17749"/>
          <a:stretch/>
        </p:blipFill>
        <p:spPr>
          <a:xfrm>
            <a:off x="2105247" y="2359415"/>
            <a:ext cx="2158409" cy="2139169"/>
          </a:xfrm>
          <a:prstGeom prst="rect">
            <a:avLst/>
          </a:prstGeom>
        </p:spPr>
      </p:pic>
      <p:pic>
        <p:nvPicPr>
          <p:cNvPr id="9" name="object 19">
            <a:extLst>
              <a:ext uri="{FF2B5EF4-FFF2-40B4-BE49-F238E27FC236}">
                <a16:creationId xmlns:a16="http://schemas.microsoft.com/office/drawing/2014/main" id="{204FA17C-95A0-F011-28E7-6DC82A818100}"/>
              </a:ext>
            </a:extLst>
          </p:cNvPr>
          <p:cNvPicPr/>
          <p:nvPr userDrawn="1"/>
        </p:nvPicPr>
        <p:blipFill rotWithShape="1">
          <a:blip r:embed="rId3" cstate="print"/>
          <a:srcRect t="2" b="-2"/>
          <a:stretch/>
        </p:blipFill>
        <p:spPr>
          <a:xfrm>
            <a:off x="4151134" y="3821450"/>
            <a:ext cx="4581524" cy="4571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B415717-7E60-FCC8-F8E9-D5FB0B003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C8AB82F5-5DDB-1C4B-A92A-A90D835B1877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59D1615-3222-0038-956D-8DB354077B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1301" y="3019425"/>
            <a:ext cx="893763" cy="847725"/>
          </a:xfrm>
          <a:prstGeom prst="rect">
            <a:avLst/>
          </a:prstGeom>
        </p:spPr>
        <p:txBody>
          <a:bodyPr/>
          <a:lstStyle>
            <a:lvl1pPr algn="ctr">
              <a:defRPr sz="54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0990D99E-BF12-324F-AFE9-2113025F51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4413250" y="2892425"/>
            <a:ext cx="7292975" cy="78581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général partie 1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9FBA04E1-A25C-3645-EE35-07F4B88B51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4794952" y="4010381"/>
            <a:ext cx="6719887" cy="785813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1</a:t>
            </a:r>
          </a:p>
        </p:txBody>
      </p:sp>
    </p:spTree>
    <p:extLst>
      <p:ext uri="{BB962C8B-B14F-4D97-AF65-F5344CB8AC3E}">
        <p14:creationId xmlns:p14="http://schemas.microsoft.com/office/powerpoint/2010/main" val="381054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Contenu text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8811880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Contenu textu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1" y="1719963"/>
            <a:ext cx="4245282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9666A89D-9321-57F4-F6E3-D051B79F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625" y="1719962"/>
            <a:ext cx="4352175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632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Contenu textu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112495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11631280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Contenu text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112495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5663617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ACBE8AB8-5B96-1315-7199-55D593E84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9362" y="1719962"/>
            <a:ext cx="5747838" cy="4594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Contenu tex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684" y="1719963"/>
            <a:ext cx="4616116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3AFA9A3-7495-95A9-7C6E-5B0BE2B209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1699021"/>
            <a:ext cx="3851275" cy="4608118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01988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Contenu text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print"/>
          <a:srcRect t="2"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688" y="1719963"/>
            <a:ext cx="6990353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DE25-92E3-60A9-8E46-5CB7EEAC9C9E}"/>
              </a:ext>
            </a:extLst>
          </p:cNvPr>
          <p:cNvSpPr/>
          <p:nvPr userDrawn="1"/>
        </p:nvSpPr>
        <p:spPr>
          <a:xfrm>
            <a:off x="7485811" y="1611230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EED6919A-62ED-0112-FC26-B3414A420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7843" y="1710929"/>
            <a:ext cx="4429469" cy="21709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85E6E-5790-DC54-79FB-49783822D078}"/>
              </a:ext>
            </a:extLst>
          </p:cNvPr>
          <p:cNvSpPr/>
          <p:nvPr userDrawn="1"/>
        </p:nvSpPr>
        <p:spPr>
          <a:xfrm>
            <a:off x="7481496" y="4071365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419F85BF-4A9D-4CC7-D709-CA4DE8211B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97843" y="4160087"/>
            <a:ext cx="4429469" cy="217099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488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0BA3EEEC-35DC-600C-3F74-9111711BA348}"/>
              </a:ext>
            </a:extLst>
          </p:cNvPr>
          <p:cNvSpPr txBox="1">
            <a:spLocks/>
          </p:cNvSpPr>
          <p:nvPr userDrawn="1"/>
        </p:nvSpPr>
        <p:spPr>
          <a:xfrm>
            <a:off x="9501963" y="3600625"/>
            <a:ext cx="381886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 bold" panose="020F0702030404030204" pitchFamily="34" charset="0"/>
                <a:cs typeface="Calibri bold" panose="020F0702030404030204" pitchFamily="34" charset="0"/>
              </a:rPr>
              <a:t>Intervenant(s)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FCE736BD-702D-75E3-EE49-5637501C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8" y="2857500"/>
            <a:ext cx="106538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Pour la première page du </a:t>
            </a:r>
            <a:r>
              <a:rPr lang="en-US" dirty="0" err="1"/>
              <a:t>diaporama</a:t>
            </a:r>
            <a:r>
              <a:rPr lang="en-US" dirty="0"/>
              <a:t> : </a:t>
            </a:r>
            <a:r>
              <a:rPr lang="en-US" dirty="0" err="1"/>
              <a:t>mettre</a:t>
            </a:r>
            <a:r>
              <a:rPr lang="en-US" dirty="0"/>
              <a:t> la slide </a:t>
            </a:r>
            <a:r>
              <a:rPr lang="en-US" dirty="0" err="1"/>
              <a:t>titre</a:t>
            </a:r>
            <a:r>
              <a:rPr lang="en-US" dirty="0"/>
              <a:t> avec </a:t>
            </a:r>
            <a:r>
              <a:rPr lang="en-US" dirty="0" err="1"/>
              <a:t>plusieurs</a:t>
            </a:r>
            <a:r>
              <a:rPr lang="en-US" dirty="0"/>
              <a:t> photos, qui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adpatées</a:t>
            </a:r>
            <a:r>
              <a:rPr lang="en-US" dirty="0"/>
              <a:t> au </a:t>
            </a:r>
            <a:r>
              <a:rPr lang="en-US" dirty="0" err="1"/>
              <a:t>sujet</a:t>
            </a:r>
            <a:r>
              <a:rPr lang="en-US" dirty="0"/>
              <a:t> de la presentation </a:t>
            </a:r>
            <a:br>
              <a:rPr lang="en-US" dirty="0"/>
            </a:b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la slide avec la photo de la </a:t>
            </a:r>
            <a:r>
              <a:rPr lang="en-US" dirty="0" err="1"/>
              <a:t>charte</a:t>
            </a:r>
            <a:r>
              <a:rPr lang="en-US" dirty="0"/>
              <a:t> (photo avec la fille)</a:t>
            </a:r>
          </a:p>
        </p:txBody>
      </p:sp>
    </p:spTree>
    <p:extLst>
      <p:ext uri="{BB962C8B-B14F-4D97-AF65-F5344CB8AC3E}">
        <p14:creationId xmlns:p14="http://schemas.microsoft.com/office/powerpoint/2010/main" val="16924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77" r:id="rId5"/>
    <p:sldLayoutId id="2147483678" r:id="rId6"/>
    <p:sldLayoutId id="2147483679" r:id="rId7"/>
    <p:sldLayoutId id="2147483675" r:id="rId8"/>
    <p:sldLayoutId id="2147483676" r:id="rId9"/>
    <p:sldLayoutId id="2147483686" r:id="rId10"/>
    <p:sldLayoutId id="2147483687" r:id="rId11"/>
    <p:sldLayoutId id="2147483690" r:id="rId12"/>
    <p:sldLayoutId id="2147483691" r:id="rId13"/>
    <p:sldLayoutId id="2147483692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8" r:id="rId21"/>
    <p:sldLayoutId id="2147483689" r:id="rId2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200" b="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1803AF-F602-C5B4-89E6-96CE82896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Emissions en temps réel du secteur résidentiel</a:t>
            </a:r>
          </a:p>
          <a:p>
            <a:pPr algn="ctr"/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24C4F5-6FC4-45DF-8CEE-A5E013FA7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Thibaud GENEL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8127CF-A38A-D84E-0662-509135ADB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226437B-1D06-48BA-0007-70C52C8BE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Scientist</a:t>
            </a:r>
            <a:r>
              <a:rPr lang="fr-FR" dirty="0"/>
              <a:t> - Stage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8C2308-A552-80A7-6591-6BBB31257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7180F7-54BC-2436-AB19-2DB2B7C7CAE1}"/>
              </a:ext>
            </a:extLst>
          </p:cNvPr>
          <p:cNvSpPr txBox="1"/>
          <p:nvPr/>
        </p:nvSpPr>
        <p:spPr>
          <a:xfrm>
            <a:off x="2467815" y="5412953"/>
            <a:ext cx="518238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avril 2024 – 30 septembre 2024</a:t>
            </a:r>
          </a:p>
          <a:p>
            <a:pPr algn="ctr"/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Diplôme : Master Mathématiques Appliquées, Statistique, parcours Data Science</a:t>
            </a:r>
          </a:p>
          <a:p>
            <a:pPr algn="ctr"/>
            <a:r>
              <a:rPr lang="fr-FR" sz="1200" dirty="0">
                <a:latin typeface="Times New Roman"/>
                <a:cs typeface="Times New Roman"/>
              </a:rPr>
              <a:t>Maître de stage : Damien BOUCHARD, Ingénieur émissions &amp; énergie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Référent : Grégory MAILLARD</a:t>
            </a:r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5AE9E730-CC5C-C43F-FACC-957B3445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149989"/>
            <a:ext cx="1259456" cy="4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2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Estimation de la consommation d’électricité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Gestion des extrêmes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3B84AF-6D38-1172-361E-C765BDE0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531" y="23816"/>
            <a:ext cx="2227469" cy="12217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25028-647D-F308-FA51-ED9EAF9E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594" y="2306852"/>
            <a:ext cx="4674777" cy="2913697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E3AE3C9-4C7A-B166-11E8-6C809E738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94" y="1637451"/>
            <a:ext cx="4520266" cy="512558"/>
          </a:xfrm>
        </p:spPr>
        <p:txBody>
          <a:bodyPr/>
          <a:lstStyle/>
          <a:p>
            <a:r>
              <a:rPr lang="fr-FR" dirty="0"/>
              <a:t>Aux extrémités, le polynôme est susceptible de diverger.</a:t>
            </a:r>
          </a:p>
        </p:txBody>
      </p:sp>
      <p:pic>
        <p:nvPicPr>
          <p:cNvPr id="4" name="Image 3" descr="Une image contenant ligne, diagramme, Tracé&#10;&#10;Description générée automatiquement">
            <a:extLst>
              <a:ext uri="{FF2B5EF4-FFF2-40B4-BE49-F238E27FC236}">
                <a16:creationId xmlns:a16="http://schemas.microsoft.com/office/drawing/2014/main" id="{E2A05B47-F6AB-AD0A-B0CC-C52B1243B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2150009"/>
            <a:ext cx="6047434" cy="3686322"/>
          </a:xfrm>
          <a:prstGeom prst="rect">
            <a:avLst/>
          </a:prstGeom>
        </p:spPr>
      </p:pic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8B67252A-7AF2-C1BE-D902-D7CDC98CD122}"/>
              </a:ext>
            </a:extLst>
          </p:cNvPr>
          <p:cNvSpPr txBox="1">
            <a:spLocks/>
          </p:cNvSpPr>
          <p:nvPr/>
        </p:nvSpPr>
        <p:spPr>
          <a:xfrm>
            <a:off x="5703972" y="1565695"/>
            <a:ext cx="4520266" cy="5125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-&gt; On le remplace par des régressions linéaires à ces extrémités (&lt; 3°C ; &gt; 27°C)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EAC6177-CC6D-359B-7183-7BF4103EE4B9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8260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Estimation de la consommation d’électricité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Test du modèle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3B84AF-6D38-1172-361E-C765BDE0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531" y="23816"/>
            <a:ext cx="2227469" cy="1221733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E3AE3C9-4C7A-B166-11E8-6C809E738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321" y="5836807"/>
            <a:ext cx="10193096" cy="508496"/>
          </a:xfrm>
        </p:spPr>
        <p:txBody>
          <a:bodyPr/>
          <a:lstStyle/>
          <a:p>
            <a:r>
              <a:rPr lang="fr-FR" dirty="0"/>
              <a:t>Le modèle régional est ensuite diffusé à la commune : </a:t>
            </a:r>
            <a:r>
              <a:rPr lang="fr-FR" sz="1400" i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ConsoCommune</a:t>
            </a:r>
            <a:r>
              <a:rPr lang="fr-FR" sz="1400" i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(tempe) = </a:t>
            </a:r>
            <a:r>
              <a:rPr lang="fr-FR" sz="1400" i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ConsoPACA</a:t>
            </a:r>
            <a:r>
              <a:rPr lang="fr-FR" sz="1400" i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(tempe) * </a:t>
            </a:r>
            <a:r>
              <a:rPr lang="fr-FR" sz="1400" i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part_conso</a:t>
            </a:r>
            <a:r>
              <a:rPr lang="fr-FR" sz="14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fr-FR" dirty="0"/>
          </a:p>
        </p:txBody>
      </p:sp>
      <p:pic>
        <p:nvPicPr>
          <p:cNvPr id="14" name="Image 13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1ACFF6B5-41B7-1F6A-8323-1D51828B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76" y="1626053"/>
            <a:ext cx="7932249" cy="3956506"/>
          </a:xfrm>
          <a:prstGeom prst="rect">
            <a:avLst/>
          </a:prstGeom>
        </p:spPr>
      </p:pic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6243F7E1-64B6-52E4-BBB2-FC7D1280A52C}"/>
              </a:ext>
            </a:extLst>
          </p:cNvPr>
          <p:cNvSpPr txBox="1">
            <a:spLocks/>
          </p:cNvSpPr>
          <p:nvPr/>
        </p:nvSpPr>
        <p:spPr>
          <a:xfrm>
            <a:off x="408321" y="2725207"/>
            <a:ext cx="3375046" cy="21057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retrouve sur les données test :</a:t>
            </a:r>
          </a:p>
          <a:p>
            <a:r>
              <a:rPr lang="fr-FR" dirty="0"/>
              <a:t>• une erreur RMSE (Root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 de 4103 MWh, soit </a:t>
            </a:r>
            <a:r>
              <a:rPr lang="fr-FR" b="1" dirty="0"/>
              <a:t>12.3%</a:t>
            </a:r>
            <a:r>
              <a:rPr lang="fr-FR" dirty="0"/>
              <a:t> du Root </a:t>
            </a:r>
            <a:r>
              <a:rPr lang="fr-FR" dirty="0" err="1"/>
              <a:t>Mean</a:t>
            </a:r>
            <a:r>
              <a:rPr lang="fr-FR" dirty="0"/>
              <a:t> Square des consommations.</a:t>
            </a:r>
          </a:p>
          <a:p>
            <a:r>
              <a:rPr lang="fr-FR" dirty="0"/>
              <a:t>• une erreur MAE (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) de  2825 MWh, soit </a:t>
            </a:r>
            <a:r>
              <a:rPr lang="fr-FR" b="1" dirty="0"/>
              <a:t>8.5%</a:t>
            </a:r>
            <a:r>
              <a:rPr lang="fr-FR" dirty="0"/>
              <a:t> de la consommation moyenne.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5FEC73-F895-317C-4B99-6D49B8DD4C9D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0264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3200" dirty="0"/>
              <a:t>Méthode de calcul </a:t>
            </a:r>
            <a:r>
              <a:rPr lang="fr-FR" sz="1100" dirty="0"/>
              <a:t>(2)</a:t>
            </a:r>
            <a:endParaRPr lang="fr-FR" sz="32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334" y="-338719"/>
            <a:ext cx="11249578" cy="359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87C5B-321E-9640-845E-0DCCCAAFD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92641" y="6686480"/>
            <a:ext cx="62213" cy="65114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06C09D-7211-48D5-8B84-059269591D98}"/>
              </a:ext>
            </a:extLst>
          </p:cNvPr>
          <p:cNvSpPr/>
          <p:nvPr/>
        </p:nvSpPr>
        <p:spPr>
          <a:xfrm>
            <a:off x="5330207" y="850606"/>
            <a:ext cx="1528632" cy="568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Température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3C6D61-B704-9B6F-DED6-49C9CEF4E75C}"/>
              </a:ext>
            </a:extLst>
          </p:cNvPr>
          <p:cNvSpPr/>
          <p:nvPr/>
        </p:nvSpPr>
        <p:spPr>
          <a:xfrm>
            <a:off x="5330207" y="1719888"/>
            <a:ext cx="1528632" cy="568843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FBAA1B-1E34-38E2-B846-6AB7708F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306" y="1272970"/>
            <a:ext cx="906394" cy="65718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2CB759-150C-CECD-D1C4-CA7974A749A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4523" y="1419449"/>
            <a:ext cx="0" cy="30043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AEB83-E9BF-98D0-5CF5-82C098A5D8E2}"/>
              </a:ext>
            </a:extLst>
          </p:cNvPr>
          <p:cNvSpPr/>
          <p:nvPr/>
        </p:nvSpPr>
        <p:spPr>
          <a:xfrm>
            <a:off x="1971096" y="2540073"/>
            <a:ext cx="8246853" cy="10869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igne Plus 14">
            <a:extLst>
              <a:ext uri="{FF2B5EF4-FFF2-40B4-BE49-F238E27FC236}">
                <a16:creationId xmlns:a16="http://schemas.microsoft.com/office/drawing/2014/main" id="{A049347E-3C06-1E31-FAA7-A16FB6338422}"/>
              </a:ext>
            </a:extLst>
          </p:cNvPr>
          <p:cNvSpPr/>
          <p:nvPr/>
        </p:nvSpPr>
        <p:spPr>
          <a:xfrm>
            <a:off x="4091756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9A517568-A543-C6C7-1C99-42A858964DD1}"/>
              </a:ext>
            </a:extLst>
          </p:cNvPr>
          <p:cNvSpPr/>
          <p:nvPr/>
        </p:nvSpPr>
        <p:spPr>
          <a:xfrm>
            <a:off x="7185764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627AF6-A0F9-508A-C4B4-8A4992C78600}"/>
              </a:ext>
            </a:extLst>
          </p:cNvPr>
          <p:cNvSpPr txBox="1"/>
          <p:nvPr/>
        </p:nvSpPr>
        <p:spPr>
          <a:xfrm>
            <a:off x="2428296" y="29315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BASE_CONSO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1C58A-4006-9FFF-1F47-DE79EF8B9138}"/>
              </a:ext>
            </a:extLst>
          </p:cNvPr>
          <p:cNvSpPr txBox="1"/>
          <p:nvPr/>
        </p:nvSpPr>
        <p:spPr>
          <a:xfrm>
            <a:off x="5832816" y="2898871"/>
            <a:ext cx="5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C04772C-C3D9-047E-DD2C-1D87D0E6172C}"/>
              </a:ext>
            </a:extLst>
          </p:cNvPr>
          <p:cNvSpPr txBox="1"/>
          <p:nvPr/>
        </p:nvSpPr>
        <p:spPr>
          <a:xfrm>
            <a:off x="8594158" y="2675059"/>
            <a:ext cx="112979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Chauffage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B9B91DD-EEEF-B3CE-B591-2573F93BA857}"/>
              </a:ext>
            </a:extLst>
          </p:cNvPr>
          <p:cNvCxnSpPr>
            <a:cxnSpLocks/>
          </p:cNvCxnSpPr>
          <p:nvPr/>
        </p:nvCxnSpPr>
        <p:spPr>
          <a:xfrm>
            <a:off x="4548956" y="2540073"/>
            <a:ext cx="0" cy="1086928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50000">
                  <a:schemeClr val="bg1"/>
                </a:gs>
                <a:gs pos="53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E664719B-54B2-C732-4501-B3997A6C45E4}"/>
              </a:ext>
            </a:extLst>
          </p:cNvPr>
          <p:cNvSpPr txBox="1"/>
          <p:nvPr/>
        </p:nvSpPr>
        <p:spPr>
          <a:xfrm>
            <a:off x="2801960" y="3816023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fixes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427D06-D9C4-7258-4037-C2BEA2A93083}"/>
              </a:ext>
            </a:extLst>
          </p:cNvPr>
          <p:cNvSpPr txBox="1"/>
          <p:nvPr/>
        </p:nvSpPr>
        <p:spPr>
          <a:xfrm>
            <a:off x="6918628" y="3816023"/>
            <a:ext cx="1494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thermosensibles</a:t>
            </a:r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62CE87F4-52FF-1A0D-8FB7-E5941D644656}"/>
              </a:ext>
            </a:extLst>
          </p:cNvPr>
          <p:cNvSpPr/>
          <p:nvPr/>
        </p:nvSpPr>
        <p:spPr>
          <a:xfrm rot="5400000">
            <a:off x="5971671" y="-1671202"/>
            <a:ext cx="245703" cy="8246854"/>
          </a:xfrm>
          <a:prstGeom prst="leftBrace">
            <a:avLst/>
          </a:prstGeom>
          <a:solidFill>
            <a:srgbClr val="FAC606"/>
          </a:solidFill>
          <a:ln w="15875"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244250-5F3D-4278-DC2E-7CB5B164E3DC}"/>
              </a:ext>
            </a:extLst>
          </p:cNvPr>
          <p:cNvSpPr/>
          <p:nvPr/>
        </p:nvSpPr>
        <p:spPr>
          <a:xfrm>
            <a:off x="140952" y="2903276"/>
            <a:ext cx="799202" cy="366388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34" name="Est égal à 33">
            <a:extLst>
              <a:ext uri="{FF2B5EF4-FFF2-40B4-BE49-F238E27FC236}">
                <a16:creationId xmlns:a16="http://schemas.microsoft.com/office/drawing/2014/main" id="{4A00F7E6-719F-2A70-42F5-7D956E09A333}"/>
              </a:ext>
            </a:extLst>
          </p:cNvPr>
          <p:cNvSpPr/>
          <p:nvPr/>
        </p:nvSpPr>
        <p:spPr>
          <a:xfrm>
            <a:off x="1204630" y="2973544"/>
            <a:ext cx="503155" cy="267903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ccolade fermante 34">
            <a:extLst>
              <a:ext uri="{FF2B5EF4-FFF2-40B4-BE49-F238E27FC236}">
                <a16:creationId xmlns:a16="http://schemas.microsoft.com/office/drawing/2014/main" id="{759E516C-5046-A1A4-DA50-33145A11970F}"/>
              </a:ext>
            </a:extLst>
          </p:cNvPr>
          <p:cNvSpPr/>
          <p:nvPr/>
        </p:nvSpPr>
        <p:spPr>
          <a:xfrm rot="5400000">
            <a:off x="3164917" y="2705691"/>
            <a:ext cx="153738" cy="2066929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1447D1D7-9A80-A819-D947-0701C65DCFC9}"/>
              </a:ext>
            </a:extLst>
          </p:cNvPr>
          <p:cNvSpPr/>
          <p:nvPr/>
        </p:nvSpPr>
        <p:spPr>
          <a:xfrm rot="5400000">
            <a:off x="7579805" y="1252339"/>
            <a:ext cx="171965" cy="4952280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8909B4D-2625-7997-63B7-BC2E54B5FADB}"/>
              </a:ext>
            </a:extLst>
          </p:cNvPr>
          <p:cNvSpPr/>
          <p:nvPr/>
        </p:nvSpPr>
        <p:spPr>
          <a:xfrm>
            <a:off x="2208320" y="4555898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Consos par usage et énergie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6C88D3A-70E1-440F-ACCF-8E9AC95D4C9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242145" y="4077633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A22EED8-9799-13F2-25A5-FA7E9F7007F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65788" y="4069939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22A78D74-5AEB-BE9E-4955-FEE0648A16DA}"/>
              </a:ext>
            </a:extLst>
          </p:cNvPr>
          <p:cNvSpPr txBox="1"/>
          <p:nvPr/>
        </p:nvSpPr>
        <p:spPr>
          <a:xfrm>
            <a:off x="3241786" y="4197503"/>
            <a:ext cx="16722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Directement depuis l’inventaire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/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  <m:sup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</m:sup>
                      </m:sSubSup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∗ 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ratio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conso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uvariable</m:t>
                      </m:r>
                    </m:oMath>
                  </m:oMathPara>
                </a14:m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/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</m:sub>
                        <m:sup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𝐸𝐶𝑆</m:t>
                          </m:r>
                        </m:sup>
                      </m:sSubSup>
                    </m:oMath>
                  </m:oMathPara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/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Où</a:t>
                </a: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ratio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conso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uvariable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 = </m:t>
                    </m:r>
                    <m:f>
                      <m:fPr>
                        <m:ctrlPr>
                          <a:rPr kumimoji="0" lang="fr-FR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𝐸𝑙𝑒𝑐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issu de l’inventaire</a:t>
                </a: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329B08D-5879-31D3-AE13-2A619DDCCAFA}"/>
              </a:ext>
            </a:extLst>
          </p:cNvPr>
          <p:cNvSpPr/>
          <p:nvPr/>
        </p:nvSpPr>
        <p:spPr>
          <a:xfrm>
            <a:off x="2208320" y="5562162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 du polluant P pour l’usage U avec l’Energie 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8B503DE-4E8E-6C13-167F-17E2E6EAEE48}"/>
              </a:ext>
            </a:extLst>
          </p:cNvPr>
          <p:cNvCxnSpPr>
            <a:cxnSpLocks/>
            <a:stCxn id="37" idx="2"/>
            <a:endCxn id="52" idx="0"/>
          </p:cNvCxnSpPr>
          <p:nvPr/>
        </p:nvCxnSpPr>
        <p:spPr>
          <a:xfrm>
            <a:off x="6175123" y="5063446"/>
            <a:ext cx="0" cy="4987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/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 Facteur d’Emission  [</a:t>
                </a:r>
                <a14:m>
                  <m:oMath xmlns:m="http://schemas.openxmlformats.org/officeDocument/2006/math">
                    <m:r>
                      <a:rPr kumimoji="0" lang="fr-FR" sz="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𝐸𝑚𝑖𝑠𝑠𝑖𝑜𝑛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𝑑𝑒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>
            <a:extLst>
              <a:ext uri="{FF2B5EF4-FFF2-40B4-BE49-F238E27FC236}">
                <a16:creationId xmlns:a16="http://schemas.microsoft.com/office/drawing/2014/main" id="{B28704C8-0CE2-2ED0-E4BC-814835500044}"/>
              </a:ext>
            </a:extLst>
          </p:cNvPr>
          <p:cNvSpPr txBox="1"/>
          <p:nvPr/>
        </p:nvSpPr>
        <p:spPr>
          <a:xfrm>
            <a:off x="5980351" y="410343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diffuse les consos d’élec par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sur toutes les énergies :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A93064-FFED-AB21-009F-D386462E6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6951" y="2685060"/>
            <a:ext cx="1417484" cy="80083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E5F9386-EC52-8B6C-5FC7-FB701C54F712}"/>
              </a:ext>
            </a:extLst>
          </p:cNvPr>
          <p:cNvSpPr/>
          <p:nvPr/>
        </p:nvSpPr>
        <p:spPr>
          <a:xfrm>
            <a:off x="0" y="1552755"/>
            <a:ext cx="12191998" cy="2495595"/>
          </a:xfrm>
          <a:prstGeom prst="round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55AE6559-4B3E-69A0-44F8-5E3221D87EA6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8286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Décomposition de la consommation </a:t>
            </a:r>
            <a:r>
              <a:rPr lang="fr-FR" dirty="0" err="1"/>
              <a:t>electrique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B03F32-1D27-27AC-A075-4A44E9057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2311155"/>
            <a:ext cx="3763163" cy="1813929"/>
          </a:xfrm>
        </p:spPr>
        <p:txBody>
          <a:bodyPr/>
          <a:lstStyle/>
          <a:p>
            <a:r>
              <a:rPr lang="fr-FR" b="1" dirty="0"/>
              <a:t>Objectif : </a:t>
            </a:r>
            <a:r>
              <a:rPr lang="fr-FR" dirty="0"/>
              <a:t>Utiliser la température du jour pour moduler les consommations des usages ‘thermosensibles’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A17CD-891F-C2FB-8AEF-579AEDC1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" y="935559"/>
            <a:ext cx="5242665" cy="889107"/>
          </a:xfrm>
          <a:prstGeom prst="rect">
            <a:avLst/>
          </a:prstGeom>
        </p:spPr>
      </p:pic>
      <p:pic>
        <p:nvPicPr>
          <p:cNvPr id="8" name="Image 7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BA67A3E4-23D8-3E19-81F1-FA40C8823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83" y="1824666"/>
            <a:ext cx="7520692" cy="4811291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1328C14F-9E1F-F088-9C51-B85FD057FA31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4265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3200" dirty="0"/>
              <a:t>Méthode de calcul </a:t>
            </a:r>
            <a:r>
              <a:rPr lang="fr-FR" sz="1100" dirty="0"/>
              <a:t>(3)</a:t>
            </a:r>
            <a:endParaRPr lang="fr-FR" sz="32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334" y="-338719"/>
            <a:ext cx="11249578" cy="359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87C5B-321E-9640-845E-0DCCCAAFD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92641" y="6686480"/>
            <a:ext cx="62213" cy="65114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06C09D-7211-48D5-8B84-059269591D98}"/>
              </a:ext>
            </a:extLst>
          </p:cNvPr>
          <p:cNvSpPr/>
          <p:nvPr/>
        </p:nvSpPr>
        <p:spPr>
          <a:xfrm>
            <a:off x="5330207" y="850606"/>
            <a:ext cx="1528632" cy="568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Température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3C6D61-B704-9B6F-DED6-49C9CEF4E75C}"/>
              </a:ext>
            </a:extLst>
          </p:cNvPr>
          <p:cNvSpPr/>
          <p:nvPr/>
        </p:nvSpPr>
        <p:spPr>
          <a:xfrm>
            <a:off x="5330207" y="1719888"/>
            <a:ext cx="1528632" cy="568843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FBAA1B-1E34-38E2-B846-6AB7708F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306" y="1272970"/>
            <a:ext cx="906394" cy="65718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2CB759-150C-CECD-D1C4-CA7974A749A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4523" y="1419449"/>
            <a:ext cx="0" cy="30043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AEB83-E9BF-98D0-5CF5-82C098A5D8E2}"/>
              </a:ext>
            </a:extLst>
          </p:cNvPr>
          <p:cNvSpPr/>
          <p:nvPr/>
        </p:nvSpPr>
        <p:spPr>
          <a:xfrm>
            <a:off x="1971096" y="2540073"/>
            <a:ext cx="8246853" cy="10869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igne Plus 14">
            <a:extLst>
              <a:ext uri="{FF2B5EF4-FFF2-40B4-BE49-F238E27FC236}">
                <a16:creationId xmlns:a16="http://schemas.microsoft.com/office/drawing/2014/main" id="{A049347E-3C06-1E31-FAA7-A16FB6338422}"/>
              </a:ext>
            </a:extLst>
          </p:cNvPr>
          <p:cNvSpPr/>
          <p:nvPr/>
        </p:nvSpPr>
        <p:spPr>
          <a:xfrm>
            <a:off x="4091756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9A517568-A543-C6C7-1C99-42A858964DD1}"/>
              </a:ext>
            </a:extLst>
          </p:cNvPr>
          <p:cNvSpPr/>
          <p:nvPr/>
        </p:nvSpPr>
        <p:spPr>
          <a:xfrm>
            <a:off x="7185764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627AF6-A0F9-508A-C4B4-8A4992C78600}"/>
              </a:ext>
            </a:extLst>
          </p:cNvPr>
          <p:cNvSpPr txBox="1"/>
          <p:nvPr/>
        </p:nvSpPr>
        <p:spPr>
          <a:xfrm>
            <a:off x="2428296" y="29315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BASE_CONSO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1C58A-4006-9FFF-1F47-DE79EF8B9138}"/>
              </a:ext>
            </a:extLst>
          </p:cNvPr>
          <p:cNvSpPr txBox="1"/>
          <p:nvPr/>
        </p:nvSpPr>
        <p:spPr>
          <a:xfrm>
            <a:off x="5832816" y="2898871"/>
            <a:ext cx="5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C04772C-C3D9-047E-DD2C-1D87D0E6172C}"/>
              </a:ext>
            </a:extLst>
          </p:cNvPr>
          <p:cNvSpPr txBox="1"/>
          <p:nvPr/>
        </p:nvSpPr>
        <p:spPr>
          <a:xfrm>
            <a:off x="8594158" y="2675059"/>
            <a:ext cx="112979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Chauffage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B9B91DD-EEEF-B3CE-B591-2573F93BA857}"/>
              </a:ext>
            </a:extLst>
          </p:cNvPr>
          <p:cNvCxnSpPr>
            <a:cxnSpLocks/>
          </p:cNvCxnSpPr>
          <p:nvPr/>
        </p:nvCxnSpPr>
        <p:spPr>
          <a:xfrm>
            <a:off x="4548956" y="2540073"/>
            <a:ext cx="0" cy="1086928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50000">
                  <a:schemeClr val="bg1"/>
                </a:gs>
                <a:gs pos="53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E664719B-54B2-C732-4501-B3997A6C45E4}"/>
              </a:ext>
            </a:extLst>
          </p:cNvPr>
          <p:cNvSpPr txBox="1"/>
          <p:nvPr/>
        </p:nvSpPr>
        <p:spPr>
          <a:xfrm>
            <a:off x="2801960" y="3816023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fixes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427D06-D9C4-7258-4037-C2BEA2A93083}"/>
              </a:ext>
            </a:extLst>
          </p:cNvPr>
          <p:cNvSpPr txBox="1"/>
          <p:nvPr/>
        </p:nvSpPr>
        <p:spPr>
          <a:xfrm>
            <a:off x="6918628" y="3816023"/>
            <a:ext cx="1494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thermosensibles</a:t>
            </a:r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62CE87F4-52FF-1A0D-8FB7-E5941D644656}"/>
              </a:ext>
            </a:extLst>
          </p:cNvPr>
          <p:cNvSpPr/>
          <p:nvPr/>
        </p:nvSpPr>
        <p:spPr>
          <a:xfrm rot="5400000">
            <a:off x="5971671" y="-1671202"/>
            <a:ext cx="245703" cy="8246854"/>
          </a:xfrm>
          <a:prstGeom prst="leftBrace">
            <a:avLst/>
          </a:prstGeom>
          <a:solidFill>
            <a:srgbClr val="FAC606"/>
          </a:solidFill>
          <a:ln w="15875"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244250-5F3D-4278-DC2E-7CB5B164E3DC}"/>
              </a:ext>
            </a:extLst>
          </p:cNvPr>
          <p:cNvSpPr/>
          <p:nvPr/>
        </p:nvSpPr>
        <p:spPr>
          <a:xfrm>
            <a:off x="140952" y="2903276"/>
            <a:ext cx="799202" cy="366388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34" name="Est égal à 33">
            <a:extLst>
              <a:ext uri="{FF2B5EF4-FFF2-40B4-BE49-F238E27FC236}">
                <a16:creationId xmlns:a16="http://schemas.microsoft.com/office/drawing/2014/main" id="{4A00F7E6-719F-2A70-42F5-7D956E09A333}"/>
              </a:ext>
            </a:extLst>
          </p:cNvPr>
          <p:cNvSpPr/>
          <p:nvPr/>
        </p:nvSpPr>
        <p:spPr>
          <a:xfrm>
            <a:off x="1204630" y="2973544"/>
            <a:ext cx="503155" cy="267903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ccolade fermante 34">
            <a:extLst>
              <a:ext uri="{FF2B5EF4-FFF2-40B4-BE49-F238E27FC236}">
                <a16:creationId xmlns:a16="http://schemas.microsoft.com/office/drawing/2014/main" id="{759E516C-5046-A1A4-DA50-33145A11970F}"/>
              </a:ext>
            </a:extLst>
          </p:cNvPr>
          <p:cNvSpPr/>
          <p:nvPr/>
        </p:nvSpPr>
        <p:spPr>
          <a:xfrm rot="5400000">
            <a:off x="3164917" y="2705691"/>
            <a:ext cx="153738" cy="2066929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1447D1D7-9A80-A819-D947-0701C65DCFC9}"/>
              </a:ext>
            </a:extLst>
          </p:cNvPr>
          <p:cNvSpPr/>
          <p:nvPr/>
        </p:nvSpPr>
        <p:spPr>
          <a:xfrm rot="5400000">
            <a:off x="7579805" y="1252339"/>
            <a:ext cx="171965" cy="4952280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8909B4D-2625-7997-63B7-BC2E54B5FADB}"/>
              </a:ext>
            </a:extLst>
          </p:cNvPr>
          <p:cNvSpPr/>
          <p:nvPr/>
        </p:nvSpPr>
        <p:spPr>
          <a:xfrm>
            <a:off x="2208320" y="4555898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Consos par usage et énergie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6C88D3A-70E1-440F-ACCF-8E9AC95D4C9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242145" y="4077633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A22EED8-9799-13F2-25A5-FA7E9F7007F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65788" y="4069939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22A78D74-5AEB-BE9E-4955-FEE0648A16DA}"/>
              </a:ext>
            </a:extLst>
          </p:cNvPr>
          <p:cNvSpPr txBox="1"/>
          <p:nvPr/>
        </p:nvSpPr>
        <p:spPr>
          <a:xfrm>
            <a:off x="3241786" y="4197503"/>
            <a:ext cx="16722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Directement depuis l’inventaire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/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  <m:sup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</m:sup>
                      </m:sSubSup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∗ 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ratio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conso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uvariable</m:t>
                      </m:r>
                    </m:oMath>
                  </m:oMathPara>
                </a14:m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/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</m:sub>
                        <m:sup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𝐸𝐶𝑆</m:t>
                          </m:r>
                        </m:sup>
                      </m:sSubSup>
                    </m:oMath>
                  </m:oMathPara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/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Où</a:t>
                </a: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ratio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conso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uvariable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 = </m:t>
                    </m:r>
                    <m:f>
                      <m:fPr>
                        <m:ctrlPr>
                          <a:rPr kumimoji="0" lang="fr-FR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𝐸𝑙𝑒𝑐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issu de l’inventaire</a:t>
                </a: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329B08D-5879-31D3-AE13-2A619DDCCAFA}"/>
              </a:ext>
            </a:extLst>
          </p:cNvPr>
          <p:cNvSpPr/>
          <p:nvPr/>
        </p:nvSpPr>
        <p:spPr>
          <a:xfrm>
            <a:off x="2208320" y="5562162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 du polluant P pour l’usage U avec l’Energie 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8B503DE-4E8E-6C13-167F-17E2E6EAEE48}"/>
              </a:ext>
            </a:extLst>
          </p:cNvPr>
          <p:cNvCxnSpPr>
            <a:cxnSpLocks/>
            <a:stCxn id="37" idx="2"/>
            <a:endCxn id="52" idx="0"/>
          </p:cNvCxnSpPr>
          <p:nvPr/>
        </p:nvCxnSpPr>
        <p:spPr>
          <a:xfrm>
            <a:off x="6175123" y="5063446"/>
            <a:ext cx="0" cy="4987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/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 Facteur d’Emission  [</a:t>
                </a:r>
                <a14:m>
                  <m:oMath xmlns:m="http://schemas.openxmlformats.org/officeDocument/2006/math">
                    <m:r>
                      <a:rPr kumimoji="0" lang="fr-FR" sz="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𝐸𝑚𝑖𝑠𝑠𝑖𝑜𝑛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𝑑𝑒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>
            <a:extLst>
              <a:ext uri="{FF2B5EF4-FFF2-40B4-BE49-F238E27FC236}">
                <a16:creationId xmlns:a16="http://schemas.microsoft.com/office/drawing/2014/main" id="{B28704C8-0CE2-2ED0-E4BC-814835500044}"/>
              </a:ext>
            </a:extLst>
          </p:cNvPr>
          <p:cNvSpPr txBox="1"/>
          <p:nvPr/>
        </p:nvSpPr>
        <p:spPr>
          <a:xfrm>
            <a:off x="5980351" y="410343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diffuse les consos d’élec par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sur toutes les énergies :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A93064-FFED-AB21-009F-D386462E6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6951" y="2685060"/>
            <a:ext cx="1417484" cy="80083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28D134E-672F-9B70-B2E5-9CFF662BC25D}"/>
              </a:ext>
            </a:extLst>
          </p:cNvPr>
          <p:cNvSpPr/>
          <p:nvPr/>
        </p:nvSpPr>
        <p:spPr>
          <a:xfrm>
            <a:off x="-1477" y="4080642"/>
            <a:ext cx="12191998" cy="2495595"/>
          </a:xfrm>
          <a:prstGeom prst="round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D921EDCD-24E1-D2B4-7486-666843919935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3015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Validation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 descr="Une image contenant texte, capture d’écran, Tracé, Police&#10;&#10;Description générée automatiquement">
            <a:extLst>
              <a:ext uri="{FF2B5EF4-FFF2-40B4-BE49-F238E27FC236}">
                <a16:creationId xmlns:a16="http://schemas.microsoft.com/office/drawing/2014/main" id="{FE9A62A4-DE2E-5AA9-D736-ECE451A3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57" y="1257830"/>
            <a:ext cx="9895285" cy="513634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1E155F-6C32-73DD-C794-F11B66BDC149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2377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Consommations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1" name="Image 10" descr="Une image contenant jaune&#10;&#10;Description générée automatiquement">
            <a:extLst>
              <a:ext uri="{FF2B5EF4-FFF2-40B4-BE49-F238E27FC236}">
                <a16:creationId xmlns:a16="http://schemas.microsoft.com/office/drawing/2014/main" id="{A25DEB98-7CA3-3134-EB07-E880FA74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1" y="303485"/>
            <a:ext cx="1351810" cy="757014"/>
          </a:xfrm>
          <a:prstGeom prst="rect">
            <a:avLst/>
          </a:prstGeom>
        </p:spPr>
      </p:pic>
      <p:pic>
        <p:nvPicPr>
          <p:cNvPr id="15" name="Image 14" descr="Une image contenant logo, Graphique, Police, clipart&#10;&#10;Description générée automatiquement">
            <a:extLst>
              <a:ext uri="{FF2B5EF4-FFF2-40B4-BE49-F238E27FC236}">
                <a16:creationId xmlns:a16="http://schemas.microsoft.com/office/drawing/2014/main" id="{17FA5A64-2F8A-6691-C993-898365E7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11" y="170023"/>
            <a:ext cx="1119188" cy="10239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C8CBE2A-12FC-898C-5367-D96D8DEB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886" y="1565695"/>
            <a:ext cx="10740225" cy="4776034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50811D-6849-3E3A-8425-AF7E25ADD068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248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Emissions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453410-22AE-EF80-29B1-D02B49C9C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20" y="1608218"/>
            <a:ext cx="11679559" cy="4283764"/>
          </a:xfrm>
          <a:prstGeom prst="rect">
            <a:avLst/>
          </a:prstGeom>
        </p:spPr>
      </p:pic>
      <p:pic>
        <p:nvPicPr>
          <p:cNvPr id="11" name="Image 10" descr="Une image contenant jaune&#10;&#10;Description générée automatiquement">
            <a:extLst>
              <a:ext uri="{FF2B5EF4-FFF2-40B4-BE49-F238E27FC236}">
                <a16:creationId xmlns:a16="http://schemas.microsoft.com/office/drawing/2014/main" id="{A25DEB98-7CA3-3134-EB07-E880FA74B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1" y="303485"/>
            <a:ext cx="1351810" cy="757014"/>
          </a:xfrm>
          <a:prstGeom prst="rect">
            <a:avLst/>
          </a:prstGeom>
        </p:spPr>
      </p:pic>
      <p:pic>
        <p:nvPicPr>
          <p:cNvPr id="15" name="Image 14" descr="Une image contenant logo, Graphique, Police, clipart&#10;&#10;Description générée automatiquement">
            <a:extLst>
              <a:ext uri="{FF2B5EF4-FFF2-40B4-BE49-F238E27FC236}">
                <a16:creationId xmlns:a16="http://schemas.microsoft.com/office/drawing/2014/main" id="{17FA5A64-2F8A-6691-C993-898365E79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11" y="170023"/>
            <a:ext cx="1119188" cy="1023938"/>
          </a:xfrm>
          <a:prstGeom prst="rect">
            <a:avLst/>
          </a:prstGeom>
        </p:spPr>
      </p:pic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D8941008-15E0-C3D6-E619-C760058C206A}"/>
              </a:ext>
            </a:extLst>
          </p:cNvPr>
          <p:cNvCxnSpPr>
            <a:cxnSpLocks/>
          </p:cNvCxnSpPr>
          <p:nvPr/>
        </p:nvCxnSpPr>
        <p:spPr>
          <a:xfrm rot="5400000">
            <a:off x="7264657" y="3270529"/>
            <a:ext cx="2258362" cy="1145219"/>
          </a:xfrm>
          <a:prstGeom prst="bentConnector3">
            <a:avLst>
              <a:gd name="adj1" fmla="val 86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107B3F-430B-F749-D51F-AF9222D1AA41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3279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Limites et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B03F32-1D27-27AC-A075-4A44E9057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19" y="1794295"/>
            <a:ext cx="11631279" cy="22002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seule donnée temps réel : la température du jour		Consommation électrique du jour, consommation des usages thermosensibles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Limites du modèle : 1 seule variable d’entrée, modèle régional 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Erreur sur la consommation électrique           Erreur sur les autres énergies, dont les + émettrices (bois, gaz)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2021 : Perte totale de 14% en consommation ‘Chauffage’. (Données d’entraînement légèrement inférieures à l’inventaire)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019417A-694A-C279-A40F-DFFAA06295BB}"/>
              </a:ext>
            </a:extLst>
          </p:cNvPr>
          <p:cNvSpPr/>
          <p:nvPr/>
        </p:nvSpPr>
        <p:spPr>
          <a:xfrm>
            <a:off x="4882719" y="1828403"/>
            <a:ext cx="355106" cy="231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D7DEF6DF-A2B9-814D-F2C1-01DFBE573B13}"/>
              </a:ext>
            </a:extLst>
          </p:cNvPr>
          <p:cNvSpPr/>
          <p:nvPr/>
        </p:nvSpPr>
        <p:spPr>
          <a:xfrm>
            <a:off x="3684235" y="2558175"/>
            <a:ext cx="204186" cy="6214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904912-A8FF-33DA-6751-C8C98A5E6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" b="5034"/>
          <a:stretch/>
        </p:blipFill>
        <p:spPr>
          <a:xfrm>
            <a:off x="10089995" y="2793810"/>
            <a:ext cx="1952618" cy="1200740"/>
          </a:xfrm>
          <a:prstGeom prst="rect">
            <a:avLst/>
          </a:prstGeom>
        </p:spPr>
      </p:pic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EB353B51-3F64-6EB4-63CE-71DB846E6D1C}"/>
              </a:ext>
            </a:extLst>
          </p:cNvPr>
          <p:cNvSpPr txBox="1">
            <a:spLocks/>
          </p:cNvSpPr>
          <p:nvPr/>
        </p:nvSpPr>
        <p:spPr>
          <a:xfrm>
            <a:off x="315869" y="4758430"/>
            <a:ext cx="11560261" cy="13128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Suite possible </a:t>
            </a:r>
            <a:r>
              <a:rPr lang="fr-FR" dirty="0"/>
              <a:t>: accès à des données de consommation réelles pour remplacer les estimations</a:t>
            </a:r>
          </a:p>
          <a:p>
            <a:r>
              <a:rPr lang="fr-FR" dirty="0"/>
              <a:t>Perspectives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servir d’indicateur temps réel pour inciter à prendre des mesures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Servir d’entrée pour la modélisation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DA62C6E-612F-BF54-94BC-7CACF09EF0E5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2678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720" y="299518"/>
            <a:ext cx="11631280" cy="568843"/>
          </a:xfrm>
        </p:spPr>
        <p:txBody>
          <a:bodyPr/>
          <a:lstStyle/>
          <a:p>
            <a:r>
              <a:rPr lang="fr-FR" dirty="0"/>
              <a:t>Validation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422" y="1123239"/>
            <a:ext cx="11249578" cy="359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22C280-6E32-F06D-6BC4-23457A49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974" y="20754"/>
            <a:ext cx="4175436" cy="1695213"/>
          </a:xfrm>
          <a:prstGeom prst="rect">
            <a:avLst/>
          </a:prstGeom>
        </p:spPr>
      </p:pic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E0D306ED-D178-6E79-2FCE-AAC58F34215C}"/>
              </a:ext>
            </a:extLst>
          </p:cNvPr>
          <p:cNvSpPr txBox="1">
            <a:spLocks/>
          </p:cNvSpPr>
          <p:nvPr/>
        </p:nvSpPr>
        <p:spPr>
          <a:xfrm>
            <a:off x="2217609" y="3429000"/>
            <a:ext cx="7756782" cy="7344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dirty="0">
                <a:solidFill>
                  <a:schemeClr val="accent1"/>
                </a:solidFill>
                <a:latin typeface="Berlin Sans FB" panose="020E0602020502020306" pitchFamily="34" charset="0"/>
                <a:cs typeface="Courier New" panose="02070309020205020404" pitchFamily="49" charset="0"/>
              </a:rPr>
              <a:t>Merci pour votre attention !</a:t>
            </a:r>
          </a:p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DD8285-5C2C-CB82-70C9-CE2689F6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-1"/>
            <a:ext cx="3971925" cy="16952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4312F2A-5A16-94C7-7155-ACAEB42D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4191309" cy="17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87C5B-321E-9640-845E-0DCCCAAFD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1" y="1719963"/>
            <a:ext cx="5840080" cy="1709037"/>
          </a:xfrm>
        </p:spPr>
        <p:txBody>
          <a:bodyPr/>
          <a:lstStyle/>
          <a:p>
            <a:r>
              <a:rPr lang="fr-FR" dirty="0"/>
              <a:t>AtmoSud, observatoire de la qualité de l’air et du climat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19E304-9765-897C-F938-4A66DC45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66" y="2442670"/>
            <a:ext cx="6350513" cy="3509729"/>
          </a:xfrm>
          <a:prstGeom prst="rect">
            <a:avLst/>
          </a:prstGeom>
        </p:spPr>
      </p:pic>
      <p:pic>
        <p:nvPicPr>
          <p:cNvPr id="8" name="Image 7" descr="Une image contenant texte, Police, logo, conception&#10;&#10;Description générée automatiquement">
            <a:extLst>
              <a:ext uri="{FF2B5EF4-FFF2-40B4-BE49-F238E27FC236}">
                <a16:creationId xmlns:a16="http://schemas.microsoft.com/office/drawing/2014/main" id="{75AA9283-84BB-904F-E410-8B27DE2D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6" r="-827" b="31458"/>
          <a:stretch/>
        </p:blipFill>
        <p:spPr>
          <a:xfrm>
            <a:off x="7662822" y="1378192"/>
            <a:ext cx="2196000" cy="900000"/>
          </a:xfrm>
          <a:prstGeom prst="rect">
            <a:avLst/>
          </a:prstGeom>
        </p:spPr>
      </p:pic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36B44AAA-DACD-32D3-5CC9-64977D579A4C}"/>
              </a:ext>
            </a:extLst>
          </p:cNvPr>
          <p:cNvSpPr txBox="1">
            <a:spLocks/>
          </p:cNvSpPr>
          <p:nvPr/>
        </p:nvSpPr>
        <p:spPr>
          <a:xfrm>
            <a:off x="255921" y="2993731"/>
            <a:ext cx="5329646" cy="24589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L’inventaire des émissions, une base fondamentale pour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Recenser et connaître les pratiques émettrices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Modéliser les concentrations sur tout le territoire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Caractéristiques : Annuel, Communal, par secteur, par usage et énergie, décalage de 2 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F89E0EAA-E952-6D64-1BC9-3E88746675C4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144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Inventaire : secteur Résidentiel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87C5B-321E-9640-845E-0DCCCAAFD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650677"/>
            <a:ext cx="5840080" cy="4422319"/>
          </a:xfrm>
        </p:spPr>
        <p:txBody>
          <a:bodyPr/>
          <a:lstStyle/>
          <a:p>
            <a:r>
              <a:rPr lang="fr-FR" dirty="0"/>
              <a:t>Résidentiel : « Ensemble des émissions liées à l’habitat pour les particuliers. Inclut le bâtiment, les engins spéciaux mais pas le transport »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-Usages du Résidentiel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-Energies du Résidentiel :</a:t>
            </a:r>
          </a:p>
          <a:p>
            <a:endParaRPr lang="fr-FR" dirty="0"/>
          </a:p>
          <a:p>
            <a:r>
              <a:rPr lang="fr-FR" dirty="0"/>
              <a:t>Spécificité du Résidentiel : lien direct entre Consommations et Emissions</a:t>
            </a:r>
          </a:p>
          <a:p>
            <a:r>
              <a:rPr lang="fr-FR" dirty="0"/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36B44AAA-DACD-32D3-5CC9-64977D579A4C}"/>
              </a:ext>
            </a:extLst>
          </p:cNvPr>
          <p:cNvSpPr txBox="1">
            <a:spLocks/>
          </p:cNvSpPr>
          <p:nvPr/>
        </p:nvSpPr>
        <p:spPr>
          <a:xfrm>
            <a:off x="255920" y="4114386"/>
            <a:ext cx="5722185" cy="24589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AB0710-1D8F-4DA0-379D-987E3200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36" y="4318887"/>
            <a:ext cx="7168125" cy="2692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484655-59B4-69DD-875B-1CAE94B8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36" y="4848397"/>
            <a:ext cx="6599562" cy="1770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237B49-2463-3B9B-6940-BA9530A6F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425" y="2430976"/>
            <a:ext cx="3751149" cy="1852069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8860B39-6517-0DCC-BEDD-60F07E526F7D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4106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15D3976-AB08-0237-CCF5-157D56F81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79343E-70E8-0636-B86A-9C727D1010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869D71-DFAB-9B69-129B-8179CFA9C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506698"/>
            <a:ext cx="3030744" cy="4839602"/>
          </a:xfrm>
        </p:spPr>
        <p:txBody>
          <a:bodyPr/>
          <a:lstStyle/>
          <a:p>
            <a:r>
              <a:rPr lang="fr-FR" sz="1600" dirty="0"/>
              <a:t>Emissions de chaque polluant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Dans le secteur ‘Résidentiel’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par commune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par énergie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par jour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1600" dirty="0"/>
              <a:t>A quoi ça sert ?</a:t>
            </a:r>
          </a:p>
          <a:p>
            <a:r>
              <a:rPr lang="fr-FR" sz="1600" dirty="0"/>
              <a:t>Suivi + proche de la réalité des niveaux d’émission -&gt; action contre certaines pratiques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425AC7-2DCC-E8F9-32EA-18237EF0B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0651" y="1506698"/>
            <a:ext cx="8525404" cy="4797988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48885DC5-ED77-3360-9F68-5211211B0EC0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05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B03F32-1D27-27AC-A075-4A44E9057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2856374"/>
            <a:ext cx="2682589" cy="1887032"/>
          </a:xfrm>
        </p:spPr>
        <p:txBody>
          <a:bodyPr/>
          <a:lstStyle/>
          <a:p>
            <a:r>
              <a:rPr lang="fr-FR" dirty="0"/>
              <a:t>Différencier les jours en modulant les consommations de certains usages avec une information journalière, comme la température.</a:t>
            </a:r>
          </a:p>
          <a:p>
            <a:r>
              <a:rPr lang="fr-FR" dirty="0"/>
              <a:t>Usages thermosensibles : Chauffage, Climatisation, ECS (Eau Chaude)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5" name="Image 20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9FAD638A-43B4-0DA6-18CE-0575F04E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81" y="1465084"/>
            <a:ext cx="8762163" cy="4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6F82E89B-494A-9F6C-9F86-8515AEE77ACD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5051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Exploration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FE35BF-86E6-4879-921D-9F3E896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87" y="1105484"/>
            <a:ext cx="8186223" cy="50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0AE990-818D-E75E-A759-18DFF00B4368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208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3200" dirty="0"/>
              <a:t>Méthode de calcul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334" y="-338719"/>
            <a:ext cx="11249578" cy="359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87C5B-321E-9640-845E-0DCCCAAFD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92641" y="6686480"/>
            <a:ext cx="62213" cy="65114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06C09D-7211-48D5-8B84-059269591D98}"/>
              </a:ext>
            </a:extLst>
          </p:cNvPr>
          <p:cNvSpPr/>
          <p:nvPr/>
        </p:nvSpPr>
        <p:spPr>
          <a:xfrm>
            <a:off x="5330207" y="850606"/>
            <a:ext cx="1528632" cy="568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Température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3C6D61-B704-9B6F-DED6-49C9CEF4E75C}"/>
              </a:ext>
            </a:extLst>
          </p:cNvPr>
          <p:cNvSpPr/>
          <p:nvPr/>
        </p:nvSpPr>
        <p:spPr>
          <a:xfrm>
            <a:off x="5330207" y="1719888"/>
            <a:ext cx="1528632" cy="568843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FBAA1B-1E34-38E2-B846-6AB7708F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2306" y="1272970"/>
            <a:ext cx="906394" cy="65718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2CB759-150C-CECD-D1C4-CA7974A749A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94523" y="1419449"/>
            <a:ext cx="0" cy="30043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AEB83-E9BF-98D0-5CF5-82C098A5D8E2}"/>
              </a:ext>
            </a:extLst>
          </p:cNvPr>
          <p:cNvSpPr/>
          <p:nvPr/>
        </p:nvSpPr>
        <p:spPr>
          <a:xfrm>
            <a:off x="1971096" y="2540073"/>
            <a:ext cx="8246853" cy="10869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igne Plus 14">
            <a:extLst>
              <a:ext uri="{FF2B5EF4-FFF2-40B4-BE49-F238E27FC236}">
                <a16:creationId xmlns:a16="http://schemas.microsoft.com/office/drawing/2014/main" id="{A049347E-3C06-1E31-FAA7-A16FB6338422}"/>
              </a:ext>
            </a:extLst>
          </p:cNvPr>
          <p:cNvSpPr/>
          <p:nvPr/>
        </p:nvSpPr>
        <p:spPr>
          <a:xfrm>
            <a:off x="4091756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igne Plus 15">
            <a:extLst>
              <a:ext uri="{FF2B5EF4-FFF2-40B4-BE49-F238E27FC236}">
                <a16:creationId xmlns:a16="http://schemas.microsoft.com/office/drawing/2014/main" id="{9A517568-A543-C6C7-1C99-42A858964DD1}"/>
              </a:ext>
            </a:extLst>
          </p:cNvPr>
          <p:cNvSpPr/>
          <p:nvPr/>
        </p:nvSpPr>
        <p:spPr>
          <a:xfrm>
            <a:off x="7185764" y="2626337"/>
            <a:ext cx="914400" cy="914400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627AF6-A0F9-508A-C4B4-8A4992C78600}"/>
              </a:ext>
            </a:extLst>
          </p:cNvPr>
          <p:cNvSpPr txBox="1"/>
          <p:nvPr/>
        </p:nvSpPr>
        <p:spPr>
          <a:xfrm>
            <a:off x="2428296" y="2931527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BASE_CONSO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1C58A-4006-9FFF-1F47-DE79EF8B9138}"/>
              </a:ext>
            </a:extLst>
          </p:cNvPr>
          <p:cNvSpPr txBox="1"/>
          <p:nvPr/>
        </p:nvSpPr>
        <p:spPr>
          <a:xfrm>
            <a:off x="5832816" y="2898871"/>
            <a:ext cx="5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C04772C-C3D9-047E-DD2C-1D87D0E6172C}"/>
              </a:ext>
            </a:extLst>
          </p:cNvPr>
          <p:cNvSpPr txBox="1"/>
          <p:nvPr/>
        </p:nvSpPr>
        <p:spPr>
          <a:xfrm>
            <a:off x="8594158" y="2675059"/>
            <a:ext cx="112979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Chauffage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B9B91DD-EEEF-B3CE-B591-2573F93BA857}"/>
              </a:ext>
            </a:extLst>
          </p:cNvPr>
          <p:cNvCxnSpPr>
            <a:cxnSpLocks/>
          </p:cNvCxnSpPr>
          <p:nvPr/>
        </p:nvCxnSpPr>
        <p:spPr>
          <a:xfrm>
            <a:off x="4548956" y="2540073"/>
            <a:ext cx="0" cy="1086928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50000">
                  <a:schemeClr val="bg1"/>
                </a:gs>
                <a:gs pos="53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E664719B-54B2-C732-4501-B3997A6C45E4}"/>
              </a:ext>
            </a:extLst>
          </p:cNvPr>
          <p:cNvSpPr txBox="1"/>
          <p:nvPr/>
        </p:nvSpPr>
        <p:spPr>
          <a:xfrm>
            <a:off x="2801960" y="3816023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fixes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427D06-D9C4-7258-4037-C2BEA2A93083}"/>
              </a:ext>
            </a:extLst>
          </p:cNvPr>
          <p:cNvSpPr txBox="1"/>
          <p:nvPr/>
        </p:nvSpPr>
        <p:spPr>
          <a:xfrm>
            <a:off x="6918628" y="3816023"/>
            <a:ext cx="1494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Usages thermosensibles</a:t>
            </a:r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62CE87F4-52FF-1A0D-8FB7-E5941D644656}"/>
              </a:ext>
            </a:extLst>
          </p:cNvPr>
          <p:cNvSpPr/>
          <p:nvPr/>
        </p:nvSpPr>
        <p:spPr>
          <a:xfrm rot="5400000">
            <a:off x="5971671" y="-1671202"/>
            <a:ext cx="245703" cy="8246854"/>
          </a:xfrm>
          <a:prstGeom prst="leftBrace">
            <a:avLst/>
          </a:prstGeom>
          <a:solidFill>
            <a:srgbClr val="FAC606"/>
          </a:solidFill>
          <a:ln w="15875"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244250-5F3D-4278-DC2E-7CB5B164E3DC}"/>
              </a:ext>
            </a:extLst>
          </p:cNvPr>
          <p:cNvSpPr/>
          <p:nvPr/>
        </p:nvSpPr>
        <p:spPr>
          <a:xfrm>
            <a:off x="140952" y="2903276"/>
            <a:ext cx="799202" cy="366388"/>
          </a:xfrm>
          <a:prstGeom prst="roundRect">
            <a:avLst/>
          </a:prstGeom>
          <a:solidFill>
            <a:srgbClr val="FAC60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 elec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sp>
        <p:nvSpPr>
          <p:cNvPr id="34" name="Est égal à 33">
            <a:extLst>
              <a:ext uri="{FF2B5EF4-FFF2-40B4-BE49-F238E27FC236}">
                <a16:creationId xmlns:a16="http://schemas.microsoft.com/office/drawing/2014/main" id="{4A00F7E6-719F-2A70-42F5-7D956E09A333}"/>
              </a:ext>
            </a:extLst>
          </p:cNvPr>
          <p:cNvSpPr/>
          <p:nvPr/>
        </p:nvSpPr>
        <p:spPr>
          <a:xfrm>
            <a:off x="1204630" y="2973544"/>
            <a:ext cx="503155" cy="267903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ccolade fermante 34">
            <a:extLst>
              <a:ext uri="{FF2B5EF4-FFF2-40B4-BE49-F238E27FC236}">
                <a16:creationId xmlns:a16="http://schemas.microsoft.com/office/drawing/2014/main" id="{759E516C-5046-A1A4-DA50-33145A11970F}"/>
              </a:ext>
            </a:extLst>
          </p:cNvPr>
          <p:cNvSpPr/>
          <p:nvPr/>
        </p:nvSpPr>
        <p:spPr>
          <a:xfrm rot="5400000">
            <a:off x="3164917" y="2705691"/>
            <a:ext cx="153738" cy="2066929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1447D1D7-9A80-A819-D947-0701C65DCFC9}"/>
              </a:ext>
            </a:extLst>
          </p:cNvPr>
          <p:cNvSpPr/>
          <p:nvPr/>
        </p:nvSpPr>
        <p:spPr>
          <a:xfrm rot="5400000">
            <a:off x="7579805" y="1252339"/>
            <a:ext cx="171965" cy="4952280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8909B4D-2625-7997-63B7-BC2E54B5FADB}"/>
              </a:ext>
            </a:extLst>
          </p:cNvPr>
          <p:cNvSpPr/>
          <p:nvPr/>
        </p:nvSpPr>
        <p:spPr>
          <a:xfrm>
            <a:off x="2208320" y="4555898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Consos par usage et énergie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6C88D3A-70E1-440F-ACCF-8E9AC95D4C9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242145" y="4077633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A22EED8-9799-13F2-25A5-FA7E9F7007F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65788" y="4069939"/>
            <a:ext cx="0" cy="4859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22A78D74-5AEB-BE9E-4955-FEE0648A16DA}"/>
              </a:ext>
            </a:extLst>
          </p:cNvPr>
          <p:cNvSpPr txBox="1"/>
          <p:nvPr/>
        </p:nvSpPr>
        <p:spPr>
          <a:xfrm>
            <a:off x="3241786" y="4197503"/>
            <a:ext cx="16722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Directement depuis l’inventaire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/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  <m:sup>
                          <m:r>
                            <a:rPr kumimoji="0" lang="fr-FR" sz="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</m:sup>
                      </m:sSubSup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∗ 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ratio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conso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_</m:t>
                      </m:r>
                      <m:r>
                        <m:rPr>
                          <m:nor/>
                        </m:rP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uvariable</m:t>
                      </m:r>
                    </m:oMath>
                  </m:oMathPara>
                </a14:m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4ACB974-37FA-6405-4DF6-EED6818F3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28" y="4197503"/>
                <a:ext cx="2227661" cy="275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/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𝑐𝑜𝑛𝑠𝑜</m:t>
                          </m:r>
                        </m:e>
                        <m:sub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𝐸𝑛𝑒𝑟𝑔𝑖𝑒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𝐸𝑙𝑒𝑐</m:t>
                          </m:r>
                        </m:sub>
                        <m:sup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𝑈𝑠𝑎𝑔𝑒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fr-FR" sz="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𝐸𝐶𝑆</m:t>
                          </m:r>
                        </m:sup>
                      </m:sSubSup>
                    </m:oMath>
                  </m:oMathPara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316FDCD9-CEB4-0A41-FCCD-37479F24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81" y="3244279"/>
                <a:ext cx="973408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/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Où</a:t>
                </a: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ratio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conso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_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uvariable</m:t>
                    </m:r>
                    <m:r>
                      <m:rPr>
                        <m:nor/>
                      </m:rPr>
                      <a:rPr kumimoji="0" lang="fr-F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 = </m:t>
                    </m:r>
                    <m:f>
                      <m:fPr>
                        <m:ctrlPr>
                          <a:rPr kumimoji="0" lang="fr-FR" sz="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𝐸𝑙𝑒𝑐</m:t>
                            </m:r>
                          </m:sub>
                          <m:sup>
                            <m:r>
                              <a:rPr kumimoji="0" lang="fr-FR" sz="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issu de l’inventaire</a:t>
                </a: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22220EA-30ED-DF3A-705C-025C8C44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117" y="4158929"/>
                <a:ext cx="2033314" cy="500586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329B08D-5879-31D3-AE13-2A619DDCCAFA}"/>
              </a:ext>
            </a:extLst>
          </p:cNvPr>
          <p:cNvSpPr/>
          <p:nvPr/>
        </p:nvSpPr>
        <p:spPr>
          <a:xfrm>
            <a:off x="2208320" y="5562162"/>
            <a:ext cx="7933605" cy="507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 du polluant P pour l’usage U avec l’Energie 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[J, COMM]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8B503DE-4E8E-6C13-167F-17E2E6EAEE48}"/>
              </a:ext>
            </a:extLst>
          </p:cNvPr>
          <p:cNvCxnSpPr>
            <a:cxnSpLocks/>
            <a:stCxn id="37" idx="2"/>
            <a:endCxn id="52" idx="0"/>
          </p:cNvCxnSpPr>
          <p:nvPr/>
        </p:nvCxnSpPr>
        <p:spPr>
          <a:xfrm>
            <a:off x="6175123" y="5063446"/>
            <a:ext cx="0" cy="4987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/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 Facteur d’Emission  [</a:t>
                </a:r>
                <a14:m>
                  <m:oMath xmlns:m="http://schemas.openxmlformats.org/officeDocument/2006/math">
                    <m:r>
                      <a:rPr kumimoji="0" lang="fr-FR" sz="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𝐸𝑚𝑖𝑠𝑠𝑖𝑜𝑛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𝑑𝑒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fr-FR" sz="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𝑐𝑜𝑛𝑠𝑜</m:t>
                            </m:r>
                          </m:e>
                          <m:sub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𝐸𝑛𝑒𝑟𝑔𝑖𝑒</m:t>
                            </m:r>
                          </m:sub>
                          <m:sup>
                            <m:r>
                              <a:rPr kumimoji="0" lang="fr-FR" sz="9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𝑈𝑠𝑎𝑔𝑒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A2977E9-0969-B8BF-4994-0DD5AF28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70" y="5128713"/>
                <a:ext cx="2250744" cy="412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>
            <a:extLst>
              <a:ext uri="{FF2B5EF4-FFF2-40B4-BE49-F238E27FC236}">
                <a16:creationId xmlns:a16="http://schemas.microsoft.com/office/drawing/2014/main" id="{B28704C8-0CE2-2ED0-E4BC-814835500044}"/>
              </a:ext>
            </a:extLst>
          </p:cNvPr>
          <p:cNvSpPr txBox="1"/>
          <p:nvPr/>
        </p:nvSpPr>
        <p:spPr>
          <a:xfrm>
            <a:off x="5980351" y="410343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diffuse les consos d’élec par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sur toutes les énergies :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A93064-FFED-AB21-009F-D386462E6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6951" y="2685060"/>
            <a:ext cx="1417484" cy="800838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A498BE3E-5657-C90B-F591-44743E965E47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8862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Estimation de la consommation d’électricité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3B84AF-6D38-1172-361E-C765BDE0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531" y="23816"/>
            <a:ext cx="2227469" cy="1221733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0B25028-647D-F308-FA51-ED9EAF9E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" y="2430813"/>
            <a:ext cx="5397876" cy="2632893"/>
          </a:xfrm>
          <a:prstGeom prst="rect">
            <a:avLst/>
          </a:prstGeom>
        </p:spPr>
      </p:pic>
      <p:pic>
        <p:nvPicPr>
          <p:cNvPr id="9" name="Image 8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D4F68F48-C70A-9769-5F37-172343CAF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01" y="2268246"/>
            <a:ext cx="6225660" cy="3816668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E3AE3C9-4C7A-B166-11E8-6C809E738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939035"/>
            <a:ext cx="10921066" cy="820989"/>
          </a:xfrm>
        </p:spPr>
        <p:txBody>
          <a:bodyPr/>
          <a:lstStyle/>
          <a:p>
            <a:r>
              <a:rPr lang="fr-FR" dirty="0"/>
              <a:t>Jeu de données pour l’entraînement (Enedis) :			       Relation à modéliser :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9060FF-6A1C-D96D-E7D8-9321046190E9}"/>
              </a:ext>
            </a:extLst>
          </p:cNvPr>
          <p:cNvSpPr txBox="1">
            <a:spLocks/>
          </p:cNvSpPr>
          <p:nvPr/>
        </p:nvSpPr>
        <p:spPr>
          <a:xfrm>
            <a:off x="255920" y="5197828"/>
            <a:ext cx="5397876" cy="3230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100" dirty="0"/>
              <a:t>Consommation électrique (Résidentiel) en région PACA. Avril 2022 à Juin 2024 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D3BCCF2-9D92-6A00-092A-B464C9F1DD87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6555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7F171C9-5C0D-BB09-3F1B-4BFF9EED6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Estimation de la consommation d’électricité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3C840E-D8FD-64D3-81D2-DE7C25DEB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Choix du modèle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FE3F6-24B9-B9E3-DD59-27AF9AF81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481" y="13370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3B84AF-6D38-1172-361E-C765BDE0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531" y="23816"/>
            <a:ext cx="2227469" cy="12217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25028-647D-F308-FA51-ED9EAF9E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524" y="1556630"/>
            <a:ext cx="5779914" cy="4189746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E3AE3C9-4C7A-B166-11E8-6C809E738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5846235"/>
            <a:ext cx="4520266" cy="388455"/>
          </a:xfrm>
        </p:spPr>
        <p:txBody>
          <a:bodyPr/>
          <a:lstStyle/>
          <a:p>
            <a:r>
              <a:rPr lang="fr-FR" dirty="0"/>
              <a:t>Régression polynomiale (degré 6) : RMSE = </a:t>
            </a:r>
            <a:r>
              <a:rPr lang="fr-FR" b="1" dirty="0"/>
              <a:t>3748</a:t>
            </a:r>
            <a:r>
              <a:rPr lang="fr-FR" dirty="0"/>
              <a:t>		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819B4217-2EEE-09DD-F7E7-77A7DE0806D9}"/>
              </a:ext>
            </a:extLst>
          </p:cNvPr>
          <p:cNvSpPr txBox="1">
            <a:spLocks/>
          </p:cNvSpPr>
          <p:nvPr/>
        </p:nvSpPr>
        <p:spPr>
          <a:xfrm>
            <a:off x="6884697" y="4199406"/>
            <a:ext cx="4540864" cy="21037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RMSE d’autres modèles testés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-&gt; </a:t>
            </a:r>
            <a:r>
              <a:rPr lang="fr-FR" b="1" dirty="0"/>
              <a:t>La régression polynomiale est meilleure </a:t>
            </a:r>
            <a:r>
              <a:rPr lang="fr-FR" dirty="0"/>
              <a:t>que la forêt aléatoire et que le régresseur SVM.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7CBFF14-CA9B-C1E3-5FE1-612D9A744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697" y="4587861"/>
            <a:ext cx="3876675" cy="70485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9C4A82-BB8A-12FE-FB08-4AB206491DDA}"/>
              </a:ext>
            </a:extLst>
          </p:cNvPr>
          <p:cNvSpPr txBox="1">
            <a:spLocks/>
          </p:cNvSpPr>
          <p:nvPr/>
        </p:nvSpPr>
        <p:spPr>
          <a:xfrm>
            <a:off x="5917020" y="6578042"/>
            <a:ext cx="357959" cy="3519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08577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modele_powerpoint_atmosud_janvier2023</Template>
  <TotalTime>0</TotalTime>
  <Words>881</Words>
  <Application>Microsoft Office PowerPoint</Application>
  <PresentationFormat>Grand écran</PresentationFormat>
  <Paragraphs>181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Aptos</vt:lpstr>
      <vt:lpstr>Arial</vt:lpstr>
      <vt:lpstr>Berlin Sans FB</vt:lpstr>
      <vt:lpstr>Calibri</vt:lpstr>
      <vt:lpstr>Calibri bold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Thibaud Genel</dc:creator>
  <cp:lastModifiedBy>Thibaud Genel</cp:lastModifiedBy>
  <cp:revision>3</cp:revision>
  <dcterms:created xsi:type="dcterms:W3CDTF">2024-09-04T10:29:21Z</dcterms:created>
  <dcterms:modified xsi:type="dcterms:W3CDTF">2024-09-23T14:55:46Z</dcterms:modified>
</cp:coreProperties>
</file>